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60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C01A1AD-2F75-44F9-84EC-E8900BFD44F8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APUSH Review: </a:t>
            </a:r>
            <a:r>
              <a:rPr lang="en-US" i="1" dirty="0" smtClean="0"/>
              <a:t>Dred Scott v. Sanford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About </a:t>
            </a:r>
            <a:r>
              <a:rPr lang="en-US" i="1" dirty="0" smtClean="0"/>
              <a:t>Dred Scott v. Sanford </a:t>
            </a:r>
            <a:r>
              <a:rPr lang="en-US" dirty="0" smtClean="0"/>
              <a:t>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833 -0.04444 L -0.00833 -0.11667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Who was Dred Scott?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Dred Scott, his wife, and two daughters were slaves of a US military Doctor</a:t>
            </a:r>
          </a:p>
          <a:p>
            <a:r>
              <a:rPr lang="en-US" dirty="0" smtClean="0"/>
              <a:t>Prior to Dr. Emerson’s death, Scott traveled with him in different areas of the country, including:</a:t>
            </a:r>
          </a:p>
          <a:p>
            <a:pPr lvl="1"/>
            <a:r>
              <a:rPr lang="en-US" dirty="0" smtClean="0"/>
              <a:t>Illinois (a free state)</a:t>
            </a:r>
          </a:p>
          <a:p>
            <a:pPr lvl="1"/>
            <a:r>
              <a:rPr lang="en-US" dirty="0" smtClean="0"/>
              <a:t>Wisconsin (a free territory)</a:t>
            </a:r>
            <a:endParaRPr lang="en-US" dirty="0"/>
          </a:p>
          <a:p>
            <a:r>
              <a:rPr lang="en-US" dirty="0" smtClean="0"/>
              <a:t>After Emerson’s death, Scott sued for freedom on his and his family’s behalf</a:t>
            </a:r>
          </a:p>
          <a:p>
            <a:r>
              <a:rPr lang="en-US" dirty="0" smtClean="0"/>
              <a:t>The Supreme Court hoped to address the issue of slavery once and for all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DredScot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00400"/>
            <a:ext cx="214312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81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Supreme Court’s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Justice Roger B. Taney, wrote the majority opinion and stated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African Americans (regardless if they were free or slave) were NOT citizens and could not sue in court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Slaves were considered property and could not be taken away without “due process” (5</a:t>
            </a:r>
            <a:r>
              <a:rPr lang="en-US" baseline="30000" dirty="0" smtClean="0"/>
              <a:t>th</a:t>
            </a:r>
            <a:r>
              <a:rPr lang="en-US" dirty="0" smtClean="0"/>
              <a:t> amendment)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Missouri Compromise was unconstitutional; Congress could not regulate slavery in territories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ustice Roger B. Taney, Supreme Court, U.S - NARA - 5283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6197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USA Territorial Growth 1820 al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248400" cy="3785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4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Ruling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3951337"/>
          </a:xfrm>
        </p:spPr>
        <p:txBody>
          <a:bodyPr/>
          <a:lstStyle/>
          <a:p>
            <a:r>
              <a:rPr lang="en-US" dirty="0" smtClean="0"/>
              <a:t>Tensions increase between North and South</a:t>
            </a:r>
          </a:p>
          <a:p>
            <a:r>
              <a:rPr lang="en-US" dirty="0" smtClean="0"/>
              <a:t>Stephen Douglas, in his famous “Freeport Doctrine” believed territories could not enforce the decision</a:t>
            </a:r>
          </a:p>
          <a:p>
            <a:pPr lvl="1"/>
            <a:r>
              <a:rPr lang="en-US" dirty="0" smtClean="0"/>
              <a:t>Splits the Democratic Party along sectional lines</a:t>
            </a:r>
          </a:p>
          <a:p>
            <a:r>
              <a:rPr lang="en-US" dirty="0" smtClean="0"/>
              <a:t>In order for African Americans to become citizens, a new court case, or amendment would be needed </a:t>
            </a:r>
          </a:p>
          <a:p>
            <a:pPr lvl="1"/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amendment (granted citizenship)</a:t>
            </a:r>
          </a:p>
          <a:p>
            <a:endParaRPr lang="en-US" dirty="0"/>
          </a:p>
        </p:txBody>
      </p:sp>
      <p:pic>
        <p:nvPicPr>
          <p:cNvPr id="4" name="Picture 3" descr="File:Stephen A Douglas - headsho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2019300" cy="260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6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346085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934" y="1305627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videos?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429000"/>
            <a:ext cx="4267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Download the PowerPoint for this video from the link to APUSHreview.com in the description.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226</TotalTime>
  <Words>279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Bradley Hand ITC TT-Bold</vt:lpstr>
      <vt:lpstr>Cambria</vt:lpstr>
      <vt:lpstr>Rage Italic</vt:lpstr>
      <vt:lpstr>Wingdings 2</vt:lpstr>
      <vt:lpstr>Sketchbook</vt:lpstr>
      <vt:lpstr>APUSH Review: Dred Scott v. Sanford</vt:lpstr>
      <vt:lpstr>Background: Who was Dred Scott?</vt:lpstr>
      <vt:lpstr>The Supreme Court’s Decision</vt:lpstr>
      <vt:lpstr>Impact of the Ruling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Ashley E Cirbo</cp:lastModifiedBy>
  <cp:revision>20</cp:revision>
  <dcterms:created xsi:type="dcterms:W3CDTF">2013-08-02T21:41:16Z</dcterms:created>
  <dcterms:modified xsi:type="dcterms:W3CDTF">2015-02-14T18:55:52Z</dcterms:modified>
</cp:coreProperties>
</file>