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6" r:id="rId3"/>
    <p:sldId id="267" r:id="rId4"/>
    <p:sldId id="269" r:id="rId5"/>
    <p:sldId id="268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26752D6-C54A-4F65-8FE0-501462EA4E43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65532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Everything You Need To </a:t>
            </a:r>
            <a:r>
              <a:rPr lang="en-US" dirty="0"/>
              <a:t>K</a:t>
            </a:r>
            <a:r>
              <a:rPr lang="en-US" dirty="0" smtClean="0"/>
              <a:t>now </a:t>
            </a:r>
            <a:r>
              <a:rPr lang="en-US" dirty="0"/>
              <a:t>A</a:t>
            </a:r>
            <a:r>
              <a:rPr lang="en-US" dirty="0" smtClean="0"/>
              <a:t>bout Abolitionists To Succeed In APUSH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APUSH Review: Famous Abolitionists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Abolitionism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Quakers</a:t>
            </a:r>
          </a:p>
          <a:p>
            <a:pPr lvl="1"/>
            <a:r>
              <a:rPr lang="en-US" dirty="0" smtClean="0"/>
              <a:t>Colonial Era abolitionists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American Colonization Society</a:t>
            </a:r>
          </a:p>
          <a:p>
            <a:pPr lvl="1"/>
            <a:r>
              <a:rPr lang="en-US" dirty="0" smtClean="0"/>
              <a:t>Founded in 1817</a:t>
            </a:r>
          </a:p>
          <a:p>
            <a:pPr lvl="1"/>
            <a:r>
              <a:rPr lang="en-US" dirty="0" smtClean="0"/>
              <a:t>Goal was to send former slaves to Africa (Liberia)</a:t>
            </a:r>
          </a:p>
          <a:p>
            <a:pPr lvl="1"/>
            <a:r>
              <a:rPr lang="en-US" dirty="0" smtClean="0"/>
              <a:t>Prominent members included Henry Clay, Abraham Lincoln (early on) and many others</a:t>
            </a:r>
          </a:p>
          <a:p>
            <a:pPr lvl="1"/>
            <a:r>
              <a:rPr lang="en-US" dirty="0" smtClean="0"/>
              <a:t>Most African – Americans did NOT want to go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File:William Pe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46" y="20783"/>
            <a:ext cx="2619873" cy="32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Henry Cl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265099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Abolitionists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Harriet Beecher Stowe</a:t>
            </a:r>
          </a:p>
          <a:p>
            <a:pPr lvl="1"/>
            <a:r>
              <a:rPr lang="en-US" i="1" dirty="0" smtClean="0"/>
              <a:t>Uncle Tom’s Cabin</a:t>
            </a:r>
          </a:p>
          <a:p>
            <a:pPr lvl="2"/>
            <a:r>
              <a:rPr lang="en-US" dirty="0" smtClean="0"/>
              <a:t>Showed the evils of slavery and breaking up families</a:t>
            </a:r>
          </a:p>
          <a:p>
            <a:r>
              <a:rPr lang="en-US" dirty="0" smtClean="0"/>
              <a:t>Theodore Dwight Weld:</a:t>
            </a:r>
          </a:p>
          <a:p>
            <a:pPr lvl="1"/>
            <a:r>
              <a:rPr lang="en-US" i="1" dirty="0" smtClean="0"/>
              <a:t>American Slavery As It Is </a:t>
            </a:r>
          </a:p>
          <a:p>
            <a:pPr lvl="1"/>
            <a:r>
              <a:rPr lang="en-US" dirty="0" smtClean="0"/>
              <a:t>Married </a:t>
            </a:r>
            <a:r>
              <a:rPr lang="en-US" dirty="0"/>
              <a:t>Angelina </a:t>
            </a:r>
            <a:r>
              <a:rPr lang="en-US" dirty="0" err="1"/>
              <a:t>Grimk</a:t>
            </a:r>
            <a:r>
              <a:rPr lang="en-US" dirty="0" err="1">
                <a:cs typeface="Arial"/>
              </a:rPr>
              <a:t>é</a:t>
            </a:r>
            <a:endParaRPr lang="en-US" dirty="0"/>
          </a:p>
          <a:p>
            <a:r>
              <a:rPr lang="en-US" dirty="0" smtClean="0"/>
              <a:t>Angelina and Sarah </a:t>
            </a:r>
            <a:r>
              <a:rPr lang="en-US" dirty="0" err="1" smtClean="0"/>
              <a:t>Grimk</a:t>
            </a:r>
            <a:r>
              <a:rPr lang="en-US" dirty="0" err="1" smtClean="0">
                <a:cs typeface="Arial"/>
              </a:rPr>
              <a:t>é</a:t>
            </a:r>
            <a:endParaRPr lang="en-US" dirty="0" smtClean="0"/>
          </a:p>
          <a:p>
            <a:pPr lvl="1"/>
            <a:r>
              <a:rPr lang="en-US" dirty="0" smtClean="0"/>
              <a:t>Southern women that advocated abolitionism and women’s rights</a:t>
            </a:r>
          </a:p>
          <a:p>
            <a:r>
              <a:rPr lang="en-US" dirty="0" smtClean="0"/>
              <a:t>Harriet Tubman:</a:t>
            </a:r>
          </a:p>
          <a:p>
            <a:pPr lvl="1"/>
            <a:r>
              <a:rPr lang="en-US" dirty="0" smtClean="0"/>
              <a:t>Former slave, helped other slaves escape via the Underground Railroad</a:t>
            </a:r>
          </a:p>
          <a:p>
            <a:pPr lvl="1"/>
            <a:r>
              <a:rPr lang="en-US" dirty="0" smtClean="0"/>
              <a:t>Helped over 300 slaves</a:t>
            </a:r>
            <a:endParaRPr lang="en-US" dirty="0"/>
          </a:p>
        </p:txBody>
      </p:sp>
      <p:pic>
        <p:nvPicPr>
          <p:cNvPr id="2050" name="Picture 2" descr="File:Beecher-Stow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47" y="3124200"/>
            <a:ext cx="2233831" cy="31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Harriet Tubm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64572"/>
            <a:ext cx="2938597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5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Abolitionists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David Walker</a:t>
            </a:r>
          </a:p>
          <a:p>
            <a:pPr lvl="1"/>
            <a:r>
              <a:rPr lang="en-US" dirty="0" smtClean="0"/>
              <a:t>Called for unity among blacks, violence to end slavery</a:t>
            </a:r>
            <a:endParaRPr lang="en-US" dirty="0"/>
          </a:p>
          <a:p>
            <a:r>
              <a:rPr lang="en-US" dirty="0" smtClean="0"/>
              <a:t>Elijah Lovejoy </a:t>
            </a:r>
          </a:p>
          <a:p>
            <a:pPr lvl="1"/>
            <a:r>
              <a:rPr lang="en-US" dirty="0" smtClean="0"/>
              <a:t>Minster and newspaper editor from Illinois</a:t>
            </a:r>
          </a:p>
          <a:p>
            <a:pPr lvl="1"/>
            <a:r>
              <a:rPr lang="en-US" dirty="0" smtClean="0"/>
              <a:t>A mob burned his warehouse where his printing press was; shot and killed</a:t>
            </a:r>
          </a:p>
          <a:p>
            <a:pPr lvl="1"/>
            <a:r>
              <a:rPr lang="en-US" dirty="0" smtClean="0"/>
              <a:t>Helped inspire John Brown</a:t>
            </a:r>
          </a:p>
          <a:p>
            <a:r>
              <a:rPr lang="en-US" dirty="0" smtClean="0"/>
              <a:t>John Brown:</a:t>
            </a:r>
          </a:p>
          <a:p>
            <a:pPr lvl="1"/>
            <a:r>
              <a:rPr lang="en-US" dirty="0" smtClean="0"/>
              <a:t>Part of “Bleeding Kansas” and architect of the raid at Harpers Ferry</a:t>
            </a:r>
          </a:p>
          <a:p>
            <a:pPr lvl="1"/>
            <a:endParaRPr lang="en-US" dirty="0"/>
          </a:p>
        </p:txBody>
      </p:sp>
      <p:pic>
        <p:nvPicPr>
          <p:cNvPr id="3074" name="Picture 2" descr="File:Appletons' Lovejoy Elijah Par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90" y="381000"/>
            <a:ext cx="184869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e:John Brow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199"/>
            <a:ext cx="3505200" cy="413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Absolutely Must-Know Abolitionists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William Lloyd Garrison:</a:t>
            </a:r>
          </a:p>
          <a:p>
            <a:pPr lvl="1"/>
            <a:r>
              <a:rPr lang="en-US" i="1" dirty="0"/>
              <a:t>The Liberator</a:t>
            </a:r>
          </a:p>
          <a:p>
            <a:pPr lvl="1"/>
            <a:r>
              <a:rPr lang="en-US" dirty="0" smtClean="0"/>
              <a:t>Called for the immediate end to slavery without compensation</a:t>
            </a:r>
          </a:p>
          <a:p>
            <a:pPr lvl="1"/>
            <a:r>
              <a:rPr lang="en-US" dirty="0" smtClean="0"/>
              <a:t>Disliked the Constitution since it allowed slavery; urged secession by the North</a:t>
            </a:r>
          </a:p>
          <a:p>
            <a:r>
              <a:rPr lang="en-US" dirty="0" smtClean="0"/>
              <a:t>Frederick Douglass</a:t>
            </a:r>
          </a:p>
          <a:p>
            <a:pPr lvl="1"/>
            <a:r>
              <a:rPr lang="en-US" dirty="0" smtClean="0"/>
              <a:t>Former slave, great orator, published </a:t>
            </a:r>
            <a:r>
              <a:rPr lang="en-US" i="1" dirty="0" smtClean="0"/>
              <a:t>The North Star</a:t>
            </a:r>
            <a:endParaRPr lang="en-US" dirty="0" smtClean="0"/>
          </a:p>
          <a:p>
            <a:pPr lvl="1"/>
            <a:r>
              <a:rPr lang="en-US" dirty="0" smtClean="0"/>
              <a:t>Traveled to Europe to speak against slavery</a:t>
            </a:r>
          </a:p>
          <a:p>
            <a:pPr lvl="1"/>
            <a:r>
              <a:rPr lang="en-US" dirty="0" smtClean="0"/>
              <a:t>Attended the women’s rights movement at Seneca Falls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File:William garri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636" y="3621767"/>
            <a:ext cx="2038350" cy="320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Frederick Douglass c18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200"/>
            <a:ext cx="2286000" cy="343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88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3048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960921"/>
            <a:ext cx="8229600" cy="4325112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</a:t>
            </a:r>
            <a:r>
              <a:rPr lang="en-US" sz="3200" dirty="0" smtClean="0"/>
              <a:t>to APUSHReview.com</a:t>
            </a:r>
            <a:endParaRPr lang="en-US" sz="3200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Ideas for videos?</a:t>
            </a:r>
          </a:p>
          <a:p>
            <a:pPr lvl="1"/>
            <a:r>
              <a:rPr lang="en-US" dirty="0"/>
              <a:t>Leave in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179</TotalTime>
  <Words>260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Century Gothic</vt:lpstr>
      <vt:lpstr>Wingdings 2</vt:lpstr>
      <vt:lpstr>Apothecary</vt:lpstr>
      <vt:lpstr>APUSH Review: Famous Abolitionists</vt:lpstr>
      <vt:lpstr>Early Abolitionism</vt:lpstr>
      <vt:lpstr>Important Abolitionists</vt:lpstr>
      <vt:lpstr>Important Abolitionists</vt:lpstr>
      <vt:lpstr>2 Absolutely Must-Know Abolitionists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Treaty of Versailles</dc:title>
  <dc:creator>Adam</dc:creator>
  <cp:lastModifiedBy>Ashley E Cirbo</cp:lastModifiedBy>
  <cp:revision>23</cp:revision>
  <dcterms:created xsi:type="dcterms:W3CDTF">2013-09-22T01:28:49Z</dcterms:created>
  <dcterms:modified xsi:type="dcterms:W3CDTF">2015-11-29T14:45:50Z</dcterms:modified>
</cp:coreProperties>
</file>