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B91F3D8-4326-4DF9-BB14-7B8A346A3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8C3EF62-74B2-4F2D-8A85-C64DB76EBCA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Mexican-American War (1846 – 1848)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For Your APUSH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Manifest Destiny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Belief that US had a mandate (direction from God) to expand from Coast to Coast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South generally favored westward expansion </a:t>
            </a:r>
          </a:p>
          <a:p>
            <a:pPr lvl="1"/>
            <a:r>
              <a:rPr lang="en-US" dirty="0" smtClean="0"/>
              <a:t>more land and spread of slavery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encrypted-tbn1.gstatic.com/images?q=tbn:ANd9GcS7rnMu1aW0IoIEpyYL-d3uwQslbbmRZSYIKynF6ueoLawW0Np8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47" y="3276600"/>
            <a:ext cx="5885521" cy="33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Events Leading to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Election of 1844</a:t>
            </a:r>
          </a:p>
          <a:p>
            <a:pPr lvl="1"/>
            <a:r>
              <a:rPr lang="en-US" dirty="0"/>
              <a:t>Clay (Whig) vs. Polk (Democrat)</a:t>
            </a:r>
          </a:p>
          <a:p>
            <a:pPr lvl="1"/>
            <a:r>
              <a:rPr lang="en-US" dirty="0" smtClean="0"/>
              <a:t>Polk embraces Manifest Destiny and the annexation of Texas, defeats Clay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Slidell Mission:</a:t>
            </a:r>
          </a:p>
          <a:p>
            <a:pPr lvl="1"/>
            <a:r>
              <a:rPr lang="en-US" dirty="0" smtClean="0"/>
              <a:t>Polk wanted to purchase CA and settle boundary dispute along TX border</a:t>
            </a:r>
            <a:endParaRPr lang="en-US" dirty="0"/>
          </a:p>
          <a:p>
            <a:r>
              <a:rPr lang="en-US" dirty="0" smtClean="0"/>
              <a:t>April 25, 1846 – Mexico attacks US troops on “US” soil</a:t>
            </a:r>
          </a:p>
          <a:p>
            <a:pPr lvl="1"/>
            <a:r>
              <a:rPr lang="en-US" dirty="0" smtClean="0"/>
              <a:t>Spot Resolutions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prosebeforehos.com/wordpress/wp-content/uploads/2011/10/clay-polk-1844-presidential-el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3810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e/eb/Wpdms_republic_of_texas.svg/220px-Wpdms_republic_of_texa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6" y="0"/>
            <a:ext cx="3615984" cy="44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lincolnstudies.com/images/lincoln184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3542"/>
            <a:ext cx="2971800" cy="41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Important Battle and a Treaty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Battle of Buena Vista</a:t>
            </a:r>
          </a:p>
          <a:p>
            <a:pPr lvl="1"/>
            <a:r>
              <a:rPr lang="en-US" dirty="0" smtClean="0"/>
              <a:t>General Zachary Taylor becomes hero, president in 1848</a:t>
            </a:r>
          </a:p>
          <a:p>
            <a:r>
              <a:rPr lang="en-US" dirty="0" smtClean="0"/>
              <a:t>Treaty of Guadalupe Hidalgo:</a:t>
            </a:r>
          </a:p>
          <a:p>
            <a:pPr lvl="1"/>
            <a:r>
              <a:rPr lang="en-US" dirty="0" smtClean="0"/>
              <a:t>U.S</a:t>
            </a:r>
            <a:r>
              <a:rPr lang="en-US" dirty="0"/>
              <a:t>. gained California, and modern-day NM, AZ, UT and NV -- ½ of Mexican territory</a:t>
            </a:r>
          </a:p>
          <a:p>
            <a:pPr lvl="1"/>
            <a:r>
              <a:rPr lang="en-US" dirty="0"/>
              <a:t>U.S. to pay $15 million</a:t>
            </a:r>
          </a:p>
          <a:p>
            <a:r>
              <a:rPr lang="en-US" dirty="0" smtClean="0"/>
              <a:t>Watch Jimmy Fallon’s skit on the Gadsden Purchase!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"/>
            <a:ext cx="6629399" cy="642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badasshistory.com/tay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15073"/>
            <a:ext cx="33242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Qx3_c76GT5ZvqGIuaZ27EdI-DUpdVj7vU95FPdBKt-39E89xvV_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821315"/>
            <a:ext cx="5957888" cy="34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 increased its size by 1/3</a:t>
            </a:r>
          </a:p>
          <a:p>
            <a:endParaRPr lang="en-US" dirty="0" smtClean="0"/>
          </a:p>
          <a:p>
            <a:r>
              <a:rPr lang="en-US" dirty="0" smtClean="0"/>
              <a:t>Future generals emerge </a:t>
            </a:r>
          </a:p>
          <a:p>
            <a:endParaRPr lang="en-US" dirty="0" smtClean="0"/>
          </a:p>
          <a:p>
            <a:r>
              <a:rPr lang="en-US" dirty="0" smtClean="0"/>
              <a:t>Debate over slavery continues</a:t>
            </a:r>
          </a:p>
          <a:p>
            <a:pPr lvl="1"/>
            <a:r>
              <a:rPr lang="en-US" dirty="0" smtClean="0"/>
              <a:t>Wilmot Proviso</a:t>
            </a:r>
          </a:p>
          <a:p>
            <a:pPr lvl="1"/>
            <a:r>
              <a:rPr lang="en-US" dirty="0" smtClean="0"/>
              <a:t>Compromise of 1850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http://mackers-world.com/images/news/history/2012/mexican_c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5648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rkash.com/activities/images/grant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32992"/>
            <a:ext cx="2895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upload.wikimedia.org/wikipedia/commons/thumb/8/89/Robert_Edward_Lee.jpg/200px-Robert_Edward_L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32992"/>
            <a:ext cx="2514600" cy="37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atinamericanstudies.org/mex-war/cam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0"/>
            <a:ext cx="9044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28447" y="152400"/>
            <a:ext cx="6096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Good luck on your APUSH exam!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05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769</TotalTime>
  <Words>201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Wingdings</vt:lpstr>
      <vt:lpstr>Wingdings 2</vt:lpstr>
      <vt:lpstr>Foundry</vt:lpstr>
      <vt:lpstr>Mexican-American War (1846 – 1848)</vt:lpstr>
      <vt:lpstr>Manifest Destiny</vt:lpstr>
      <vt:lpstr>Events Leading to the War</vt:lpstr>
      <vt:lpstr>An Important Battle and a Treaty</vt:lpstr>
      <vt:lpstr>Effects of the War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Mexican-American War (1846 – 1848)</dc:title>
  <dc:creator>Adam Norris</dc:creator>
  <cp:lastModifiedBy>Ashley E Cirbo</cp:lastModifiedBy>
  <cp:revision>9</cp:revision>
  <dcterms:created xsi:type="dcterms:W3CDTF">2013-03-31T19:46:01Z</dcterms:created>
  <dcterms:modified xsi:type="dcterms:W3CDTF">2015-02-14T18:48:30Z</dcterms:modified>
</cp:coreProperties>
</file>