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58" r:id="rId3"/>
    <p:sldId id="261" r:id="rId4"/>
    <p:sldId id="262" r:id="rId5"/>
    <p:sldId id="263" r:id="rId6"/>
    <p:sldId id="266" r:id="rId7"/>
    <p:sldId id="265" r:id="rId8"/>
    <p:sldId id="267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E46E-6417-4318-AF93-446E14FC7BF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BC57-01A6-498B-85F5-4DC6ECB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2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F48B2-D917-40D0-9027-C3B1AD570E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DBA0F3F-C186-47F1-BB4D-A45F67C3C20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129211A-7FD6-4CE5-AA7B-0577D1416E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APUSH Review: Reconstruction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You Need To Know For Your APUSH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Reconstruction: An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it?</a:t>
            </a:r>
          </a:p>
          <a:p>
            <a:pPr lvl="1"/>
            <a:r>
              <a:rPr lang="en-US" dirty="0" smtClean="0"/>
              <a:t>Attempting to achieve national unification after  the Civil War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questions regarding Reconstruction:</a:t>
            </a:r>
          </a:p>
          <a:p>
            <a:pPr lvl="1"/>
            <a:r>
              <a:rPr lang="en-US" dirty="0" smtClean="0"/>
              <a:t>Who would control it? Congress? President?</a:t>
            </a:r>
          </a:p>
          <a:p>
            <a:pPr lvl="1"/>
            <a:r>
              <a:rPr lang="en-US" dirty="0" smtClean="0"/>
              <a:t>How would South be treated?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1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Lincoln vs. Congressional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en-US" dirty="0" smtClean="0"/>
              <a:t>Lincoln: Favorable to the South</a:t>
            </a:r>
          </a:p>
          <a:p>
            <a:r>
              <a:rPr lang="en-US" dirty="0" smtClean="0"/>
              <a:t>Lincoln’s 10% Plan:</a:t>
            </a:r>
          </a:p>
          <a:p>
            <a:pPr lvl="1"/>
            <a:r>
              <a:rPr lang="en-US" dirty="0" smtClean="0"/>
              <a:t>If 10% of voters in 1860 election pledged loyalty to US, state could be readmitted</a:t>
            </a:r>
          </a:p>
          <a:p>
            <a:pPr lvl="1"/>
            <a:r>
              <a:rPr lang="en-US" dirty="0" smtClean="0"/>
              <a:t>Congress felt it was too lenient</a:t>
            </a:r>
            <a:endParaRPr lang="en-US" dirty="0"/>
          </a:p>
          <a:p>
            <a:r>
              <a:rPr lang="en-US" dirty="0" smtClean="0"/>
              <a:t>Wade-Davis Bill:</a:t>
            </a:r>
          </a:p>
          <a:p>
            <a:pPr lvl="1"/>
            <a:r>
              <a:rPr lang="en-US" dirty="0" smtClean="0"/>
              <a:t>Congress (Republicans) sought 50% of voters in 1860 election to pledge allegiance</a:t>
            </a:r>
          </a:p>
          <a:p>
            <a:pPr lvl="1"/>
            <a:r>
              <a:rPr lang="en-US" dirty="0" smtClean="0"/>
              <a:t>Pocket-vetoed by Lincoln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act.mtv.com/wp-content/uploads/act/2012/11/PocketVeto-Po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486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President Johnson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smtClean="0"/>
              <a:t>His Reconstruction Plan was similar to Lincoln</a:t>
            </a:r>
          </a:p>
          <a:p>
            <a:pPr lvl="1"/>
            <a:r>
              <a:rPr lang="en-US" dirty="0" smtClean="0"/>
              <a:t>10%</a:t>
            </a:r>
          </a:p>
          <a:p>
            <a:pPr lvl="1"/>
            <a:r>
              <a:rPr lang="en-US" dirty="0" smtClean="0"/>
              <a:t>Ratification of the 13</a:t>
            </a:r>
            <a:r>
              <a:rPr lang="en-US" baseline="30000" dirty="0" smtClean="0"/>
              <a:t>th</a:t>
            </a:r>
            <a:r>
              <a:rPr lang="en-US" dirty="0" smtClean="0"/>
              <a:t> Amendment</a:t>
            </a:r>
          </a:p>
          <a:p>
            <a:pPr lvl="1"/>
            <a:r>
              <a:rPr lang="en-US" dirty="0" smtClean="0"/>
              <a:t>Confederates could appeal to him for a pardon</a:t>
            </a:r>
            <a:endParaRPr lang="en-US" dirty="0"/>
          </a:p>
          <a:p>
            <a:r>
              <a:rPr lang="en-US" dirty="0" smtClean="0"/>
              <a:t>Disliked by “Radical Republicans”</a:t>
            </a:r>
          </a:p>
          <a:p>
            <a:pPr lvl="1"/>
            <a:r>
              <a:rPr lang="en-US" dirty="0" smtClean="0"/>
              <a:t>Johnson was a Democrat from the South</a:t>
            </a:r>
          </a:p>
          <a:p>
            <a:r>
              <a:rPr lang="en-US" dirty="0" smtClean="0"/>
              <a:t>Impeached for violating </a:t>
            </a:r>
            <a:r>
              <a:rPr lang="en-US" i="1" dirty="0" smtClean="0"/>
              <a:t>Tenure of Office Act</a:t>
            </a:r>
            <a:endParaRPr lang="en-US" dirty="0"/>
          </a:p>
          <a:p>
            <a:pPr lvl="1"/>
            <a:r>
              <a:rPr lang="en-US" dirty="0" smtClean="0"/>
              <a:t>Secretary of War Stanton</a:t>
            </a:r>
          </a:p>
          <a:p>
            <a:pPr lvl="1"/>
            <a:r>
              <a:rPr lang="en-US" dirty="0" smtClean="0"/>
              <a:t>Johnson was not removed</a:t>
            </a:r>
          </a:p>
          <a:p>
            <a:endParaRPr lang="en-US" dirty="0"/>
          </a:p>
        </p:txBody>
      </p:sp>
      <p:pic>
        <p:nvPicPr>
          <p:cNvPr id="5122" name="Picture 2" descr="http://s3.hubimg.com/u/6845930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2743200" cy="361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pload.wikimedia.org/wikipedia/commons/thumb/7/72/CJ-SPC.jpg/220px-CJ-SP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2895600" cy="31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did “Radical” Reconstruction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smtClean="0"/>
              <a:t>Congress (Republicans) wanted to maintain their power</a:t>
            </a:r>
          </a:p>
          <a:p>
            <a:pPr lvl="1"/>
            <a:r>
              <a:rPr lang="en-US" dirty="0" smtClean="0"/>
              <a:t>2 key Congressmen: Thaddeus Stevens and Charles Sumner</a:t>
            </a:r>
          </a:p>
          <a:p>
            <a:r>
              <a:rPr lang="en-US" dirty="0" smtClean="0"/>
              <a:t>Former Confederate officials ran for federal office</a:t>
            </a:r>
          </a:p>
          <a:p>
            <a:pPr lvl="1"/>
            <a:r>
              <a:rPr lang="en-US" dirty="0" smtClean="0"/>
              <a:t>Former CSA VP Alexander Stevens</a:t>
            </a:r>
            <a:endParaRPr lang="en-US" dirty="0"/>
          </a:p>
          <a:p>
            <a:r>
              <a:rPr lang="en-US" dirty="0" smtClean="0"/>
              <a:t>Black Codes</a:t>
            </a:r>
          </a:p>
          <a:p>
            <a:pPr lvl="1"/>
            <a:r>
              <a:rPr lang="en-US" dirty="0" smtClean="0"/>
              <a:t>Regulated affairs of freedmen; conditions similar to slavery</a:t>
            </a:r>
            <a:endParaRPr lang="en-US" dirty="0"/>
          </a:p>
          <a:p>
            <a:r>
              <a:rPr lang="en-US" dirty="0"/>
              <a:t>South was divided into 5 military zones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upload.wikimedia.org/wikipedia/commons/thumb/d/da/Alexander_Stephens_-1855.jpg/220px-Alexander_Stephens_-18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earnnc.org/lp/media/uploads/2009/08/military_reconstru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209800"/>
            <a:ext cx="5162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amyouasheisme.files.wordpress.com/2007/09/thaddeus-stevens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17" y="3352800"/>
            <a:ext cx="2415357" cy="33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mericassurvivalguide.com/images/charles-sum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3581400"/>
            <a:ext cx="2838450" cy="29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Freedmen’s Bureau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Help former slaves survive and adjust</a:t>
            </a:r>
          </a:p>
          <a:p>
            <a:pPr lvl="1"/>
            <a:r>
              <a:rPr lang="en-US" dirty="0" smtClean="0"/>
              <a:t>Food, medicine, and clothing were provided to former slaves and poor whites</a:t>
            </a:r>
            <a:endParaRPr lang="en-US" dirty="0"/>
          </a:p>
          <a:p>
            <a:r>
              <a:rPr lang="en-US" dirty="0" smtClean="0"/>
              <a:t>Promised “40 Acres and a Mule”</a:t>
            </a:r>
          </a:p>
          <a:p>
            <a:pPr lvl="1"/>
            <a:r>
              <a:rPr lang="en-US" dirty="0" smtClean="0"/>
              <a:t>Rarely happened</a:t>
            </a:r>
          </a:p>
          <a:p>
            <a:r>
              <a:rPr lang="en-US" dirty="0" smtClean="0"/>
              <a:t>Biggest Success of the Freedmen’s Bureau?</a:t>
            </a:r>
          </a:p>
          <a:p>
            <a:pPr lvl="1"/>
            <a:r>
              <a:rPr lang="en-US" dirty="0" smtClean="0"/>
              <a:t>EDUCATION!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http://www.latinamericanstudies.org/slavery/freedman-sch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14" y="2057401"/>
            <a:ext cx="5769304" cy="42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Reconstruction Amendments and Terms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Amendment:</a:t>
            </a:r>
          </a:p>
          <a:p>
            <a:pPr lvl="1"/>
            <a:r>
              <a:rPr lang="en-US" dirty="0" smtClean="0"/>
              <a:t>Made slavery illegal</a:t>
            </a:r>
            <a:endParaRPr lang="en-US" dirty="0"/>
          </a:p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Amendment:</a:t>
            </a:r>
          </a:p>
          <a:p>
            <a:pPr lvl="1"/>
            <a:r>
              <a:rPr lang="en-US" dirty="0" smtClean="0"/>
              <a:t>Granted citizenship to blacks</a:t>
            </a:r>
          </a:p>
          <a:p>
            <a:pPr lvl="1"/>
            <a:r>
              <a:rPr lang="en-US" dirty="0" smtClean="0"/>
              <a:t>Equal protection for citizens</a:t>
            </a:r>
          </a:p>
          <a:p>
            <a:pPr lvl="1"/>
            <a:r>
              <a:rPr lang="en-US" dirty="0" smtClean="0"/>
              <a:t>Former Confederate officers could not hold state or federal office</a:t>
            </a:r>
            <a:endParaRPr lang="en-US" dirty="0"/>
          </a:p>
          <a:p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Amendment:</a:t>
            </a:r>
          </a:p>
          <a:p>
            <a:pPr lvl="1"/>
            <a:r>
              <a:rPr lang="en-US" dirty="0" smtClean="0"/>
              <a:t>Granted suffrage for blacks</a:t>
            </a:r>
          </a:p>
          <a:p>
            <a:pPr lvl="2"/>
            <a:r>
              <a:rPr lang="en-US" dirty="0" smtClean="0"/>
              <a:t>South found loopholes: poll taxes, literacy tests, etc.</a:t>
            </a:r>
          </a:p>
          <a:p>
            <a:r>
              <a:rPr lang="en-US" dirty="0" smtClean="0"/>
              <a:t>Scalawags:</a:t>
            </a:r>
          </a:p>
          <a:p>
            <a:pPr lvl="1"/>
            <a:r>
              <a:rPr lang="en-US" dirty="0" smtClean="0"/>
              <a:t>Southerners that favored Reconstruction</a:t>
            </a:r>
          </a:p>
          <a:p>
            <a:r>
              <a:rPr lang="en-US" dirty="0" smtClean="0"/>
              <a:t>Carpetbaggers:</a:t>
            </a:r>
            <a:endParaRPr lang="en-US" dirty="0"/>
          </a:p>
          <a:p>
            <a:pPr lvl="1"/>
            <a:r>
              <a:rPr lang="en-US" dirty="0" smtClean="0"/>
              <a:t>Northerners that moved South during Reconstruction</a:t>
            </a:r>
          </a:p>
          <a:p>
            <a:r>
              <a:rPr lang="en-US" dirty="0" smtClean="0"/>
              <a:t>Force Acts: </a:t>
            </a:r>
          </a:p>
          <a:p>
            <a:pPr lvl="1"/>
            <a:r>
              <a:rPr lang="en-US" dirty="0" smtClean="0"/>
              <a:t>Passed in response to KKK, Federal troops used to quell KKK</a:t>
            </a:r>
            <a:endParaRPr lang="en-US" dirty="0"/>
          </a:p>
        </p:txBody>
      </p:sp>
      <p:pic>
        <p:nvPicPr>
          <p:cNvPr id="7170" name="Picture 2" descr="http://whitmer.wikis.birmingham.k12.mi.us/file/view/13thammendmentpic2.jpg/144859183/13thammendmentpi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0"/>
            <a:ext cx="576072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hulshofschmidt.files.wordpress.com/2012/07/14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52800"/>
            <a:ext cx="4943475" cy="328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delhi4cats.files.wordpress.com/2008/11/carpetbagg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799"/>
            <a:ext cx="3581400" cy="45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64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End of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r>
              <a:rPr lang="en-US" dirty="0" smtClean="0"/>
              <a:t>Why did it end?</a:t>
            </a:r>
          </a:p>
          <a:p>
            <a:pPr lvl="1"/>
            <a:r>
              <a:rPr lang="en-US" dirty="0" smtClean="0"/>
              <a:t>Compromise of 1877</a:t>
            </a:r>
            <a:endParaRPr lang="en-US" dirty="0"/>
          </a:p>
          <a:p>
            <a:r>
              <a:rPr lang="en-US" dirty="0" smtClean="0"/>
              <a:t>The compromise settled the disputed 1876 election</a:t>
            </a:r>
          </a:p>
          <a:p>
            <a:pPr lvl="1"/>
            <a:r>
              <a:rPr lang="en-US" dirty="0" smtClean="0"/>
              <a:t>Hayes (Republican) became President</a:t>
            </a:r>
          </a:p>
          <a:p>
            <a:pPr lvl="1"/>
            <a:r>
              <a:rPr lang="en-US" dirty="0" smtClean="0"/>
              <a:t>ENDED MILITARY RULE IN THE SOUTH!</a:t>
            </a:r>
          </a:p>
          <a:p>
            <a:pPr lvl="1"/>
            <a:r>
              <a:rPr lang="en-US" dirty="0" smtClean="0"/>
              <a:t>Southerner appointed to cabinet</a:t>
            </a:r>
            <a:endParaRPr lang="en-US" dirty="0"/>
          </a:p>
          <a:p>
            <a:r>
              <a:rPr lang="en-US" dirty="0" smtClean="0"/>
              <a:t>Impact of end of Reconstruction?</a:t>
            </a:r>
          </a:p>
          <a:p>
            <a:pPr lvl="1"/>
            <a:r>
              <a:rPr lang="en-US" dirty="0" smtClean="0"/>
              <a:t>Jim Crow Laws</a:t>
            </a:r>
          </a:p>
          <a:p>
            <a:pPr lvl="2"/>
            <a:r>
              <a:rPr lang="en-US" dirty="0" smtClean="0"/>
              <a:t>Upheld by </a:t>
            </a:r>
            <a:r>
              <a:rPr lang="en-US" i="1" dirty="0" err="1" smtClean="0"/>
              <a:t>Plessy</a:t>
            </a:r>
            <a:r>
              <a:rPr lang="en-US" i="1" dirty="0" smtClean="0"/>
              <a:t> v. Ferguson</a:t>
            </a:r>
            <a:endParaRPr lang="en-US" dirty="0"/>
          </a:p>
          <a:p>
            <a:pPr lvl="1"/>
            <a:r>
              <a:rPr lang="en-US" dirty="0" smtClean="0"/>
              <a:t>Disenfranchisement for blacks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cdn.dipity.com/uploads/events/728d2c0c477327e17176a898c74dbe53_1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9627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33212"/>
            <a:ext cx="7408333" cy="3450696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</a:t>
            </a:r>
            <a:r>
              <a:rPr lang="en-US" sz="3200" dirty="0" smtClean="0"/>
              <a:t>word</a:t>
            </a:r>
            <a:endParaRPr lang="en-US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Good luck on your tests!</a:t>
            </a:r>
            <a:endParaRPr lang="en-US" sz="3200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09" y="414993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2050" name="Picture 2" descr="http://1.bp.blogspot.com/-6pPWZW09q-Q/T7UVhMeKXBI/AAAAAAAAAGs/6bwON0roHZA/s1600/ten-thousand-dollar-bill-salmon-p-ch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806" y="4419600"/>
            <a:ext cx="53990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781800" y="3871018"/>
            <a:ext cx="1731986" cy="1383819"/>
          </a:xfrm>
          <a:prstGeom prst="wedgeRoundRectCallout">
            <a:avLst>
              <a:gd name="adj1" fmla="val -60029"/>
              <a:gd name="adj2" fmla="val 725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representing Cincinnati!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</TotalTime>
  <Words>421</Words>
  <Application>Microsoft Office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Trebuchet MS</vt:lpstr>
      <vt:lpstr>Wingdings 2</vt:lpstr>
      <vt:lpstr>Urban</vt:lpstr>
      <vt:lpstr>APUSH Review: Reconstruction</vt:lpstr>
      <vt:lpstr>Reconstruction: An Intro</vt:lpstr>
      <vt:lpstr>Lincoln vs. Congressional Reconstruction</vt:lpstr>
      <vt:lpstr>President Johnson</vt:lpstr>
      <vt:lpstr>Why did “Radical” Reconstruction occur?</vt:lpstr>
      <vt:lpstr>Freedmen’s Bureau</vt:lpstr>
      <vt:lpstr>Key Reconstruction Amendments and Terms </vt:lpstr>
      <vt:lpstr>End of Reconstruction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Reconstruction</dc:title>
  <dc:creator>Adam Norris</dc:creator>
  <cp:lastModifiedBy>Ashley E Cirbo</cp:lastModifiedBy>
  <cp:revision>10</cp:revision>
  <dcterms:created xsi:type="dcterms:W3CDTF">2013-04-05T22:35:59Z</dcterms:created>
  <dcterms:modified xsi:type="dcterms:W3CDTF">2015-02-14T19:00:15Z</dcterms:modified>
</cp:coreProperties>
</file>