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62" r:id="rId3"/>
    <p:sldId id="261" r:id="rId4"/>
    <p:sldId id="260" r:id="rId5"/>
    <p:sldId id="263" r:id="rId6"/>
    <p:sldId id="264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CD93-6D1F-436E-812A-F6C7B2C9AEC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0C8C-8745-4030-9938-3A495FC11E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CD93-6D1F-436E-812A-F6C7B2C9AEC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0C8C-8745-4030-9938-3A495FC11E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CD93-6D1F-436E-812A-F6C7B2C9AEC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0C8C-8745-4030-9938-3A495FC11ECE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CD93-6D1F-436E-812A-F6C7B2C9AEC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0C8C-8745-4030-9938-3A495FC11E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CD93-6D1F-436E-812A-F6C7B2C9AEC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0C8C-8745-4030-9938-3A495FC11E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CD93-6D1F-436E-812A-F6C7B2C9AEC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0C8C-8745-4030-9938-3A495FC11E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CD93-6D1F-436E-812A-F6C7B2C9AEC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0C8C-8745-4030-9938-3A495FC11E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CD93-6D1F-436E-812A-F6C7B2C9AEC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0C8C-8745-4030-9938-3A495FC11E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CD93-6D1F-436E-812A-F6C7B2C9AEC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0C8C-8745-4030-9938-3A495FC11E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CD93-6D1F-436E-812A-F6C7B2C9AEC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0C8C-8745-4030-9938-3A495FC11EC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CD93-6D1F-436E-812A-F6C7B2C9AEC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0C8C-8745-4030-9938-3A495FC11EC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E27CD93-6D1F-436E-812A-F6C7B2C9AEC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AC0C8C-8745-4030-9938-3A495FC11EC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571936" cy="23012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APUSH Review: The Compromise of 1850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10000"/>
            <a:ext cx="6480048" cy="1752600"/>
          </a:xfrm>
        </p:spPr>
        <p:txBody>
          <a:bodyPr/>
          <a:lstStyle/>
          <a:p>
            <a:r>
              <a:rPr lang="en-US" dirty="0" smtClean="0"/>
              <a:t>Everything You Need to Know About The Compromise of 1850 To Succeed In APUSH</a:t>
            </a:r>
            <a:endParaRPr lang="en-US" dirty="0"/>
          </a:p>
        </p:txBody>
      </p:sp>
      <p:pic>
        <p:nvPicPr>
          <p:cNvPr id="4098" name="Picture 2" descr="http://www.conservapedia.com/images/thumb/8/8b/Henry-clay5.jpg/420px-Henry-clay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6837"/>
            <a:ext cx="5715000" cy="665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4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408333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Stephen Douglas:</a:t>
            </a:r>
          </a:p>
          <a:p>
            <a:pPr lvl="1"/>
            <a:r>
              <a:rPr lang="en-US" dirty="0" smtClean="0"/>
              <a:t>Senator from IL, helped gain support for the Compromise</a:t>
            </a:r>
            <a:endParaRPr lang="en-US" dirty="0"/>
          </a:p>
          <a:p>
            <a:r>
              <a:rPr lang="en-US" dirty="0" smtClean="0"/>
              <a:t>John C. Calhoun:</a:t>
            </a:r>
          </a:p>
          <a:p>
            <a:pPr lvl="1"/>
            <a:r>
              <a:rPr lang="en-US" dirty="0" smtClean="0"/>
              <a:t>Senator from SC, wanted slavery to be left alone</a:t>
            </a:r>
            <a:endParaRPr lang="en-US" dirty="0"/>
          </a:p>
          <a:p>
            <a:r>
              <a:rPr lang="en-US" dirty="0" smtClean="0"/>
              <a:t>Daniel Webster:</a:t>
            </a:r>
          </a:p>
          <a:p>
            <a:pPr lvl="1"/>
            <a:r>
              <a:rPr lang="en-US" dirty="0" smtClean="0"/>
              <a:t>“7</a:t>
            </a:r>
            <a:r>
              <a:rPr lang="en-US" baseline="30000" dirty="0" smtClean="0"/>
              <a:t>th</a:t>
            </a:r>
            <a:r>
              <a:rPr lang="en-US" dirty="0" smtClean="0"/>
              <a:t> of March Speech”</a:t>
            </a:r>
          </a:p>
          <a:p>
            <a:pPr lvl="1"/>
            <a:r>
              <a:rPr lang="en-US" dirty="0" smtClean="0"/>
              <a:t>Called for North to support FSL and to                             compromise </a:t>
            </a:r>
            <a:endParaRPr lang="en-US" dirty="0"/>
          </a:p>
          <a:p>
            <a:r>
              <a:rPr lang="en-US" dirty="0" smtClean="0"/>
              <a:t>Henry Clay!</a:t>
            </a:r>
          </a:p>
          <a:p>
            <a:pPr lvl="1"/>
            <a:r>
              <a:rPr lang="en-US" dirty="0" smtClean="0"/>
              <a:t>Introduced the Compromise at age 72 </a:t>
            </a:r>
          </a:p>
          <a:p>
            <a:pPr lvl="1"/>
            <a:r>
              <a:rPr lang="en-US" dirty="0" smtClean="0"/>
              <a:t>What a champ!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Players</a:t>
            </a:r>
            <a:endParaRPr lang="en-US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EOALoDASIAAhEBAxEB/8QAHAAAAgMBAQEBAAAAAAAAAAAAAwQCBQYBAAcI/8QAPhAAAQMDAgMGBAQEBQMFAAAAAQIDEQAEIRIxBUFRBhMiYXGRFDKBoQcjsdFCUsHhFSSS8PEzYnIlNENTY//EABQBAQAAAAAAAAAAAAAAAAAAAAD/xAAUEQEAAAAAAAAAAAAAAAAAAAAA/9oADAMBAAIRAxEAPwDMBORG1djMEUVCQcnAjlXUpnMUEAiT+tS0EmppTg9TRAkADnigX0EbV5SFTJE0zpyDXNJmaAOgCNwedcKDqG5mjlJ5D3qSUGQTE70C5QSCYg17QAmTTBbCQST9aGo+DUlBUNpmgFoxXO5UTIBMfWlBeF+XWQru2SA5BAknAya7evG0flxslYCStIJCiMZ8hOKBjuzmaEtuIkV5y9DN1+ahxDa9gpMRn700tE+JPyHII50CaWxnGKE6nnimljIic86gpIg4/vQKADV5V0DI8xRikSBXgneRnlQRSAmZAwa8pMnP1qaUiZrqkyBuc0C5EYAroAMSPapqTB2rgBmRtQAWnExn1oeP5aZUj0zUdCeajNBaomINTA964yMyTRSoTA5bCg4AcY5VNtBO5g1FMk5o6NPM0HFJI2VNcSnOaICDt7muwMTQBMx+1dSAN8YohTAnfypW9uPhwASlKlJMA89sfegG893jwaacA6kcqPwPht1xR/4fhzzqoXqdUFiI6qVHskYqpPEO8s3Le1dWFnGsJjV6ADA+9fSvwvtm7Ts+dMlxSyVqI3oKri3Ye+Z4f3fDFJeM61NvHmDOOlfO+OP8RtuJf+oNLbdYMJ1J5jp5V+ikqAGar+KWFhxBGi8tmnh0WkGKD87uXa7lz51qUVbqOAOlae28dq2SrV4QJ61uONdleEN2jiWLRtsqSQlSRkHyr5lwi4cF45aLMgE6c7EGgudOM/ahrTIgUUBWZ5nrXCBJg0Cy2/HHOp6E/aixJ/evBGc9KAOiDkYFeUnGN6MUSMxH61EjlFABSdyfaoBOSCKaIBGcChCACR9KAKkCdqho8vtR1J1eXrUfofagdSiIzRABuTnrQ4JSJoyUHEnag6lJ3PrR0mR50MAzA61NI3ANB0CBBiuwa6kahJiuhJMUHkgiJqk4zetouUJdbJLcKCYycjn0q+CUgwqSOYFZXj1u5b3YUFrLYEgfNj/mgMm3TatNO2pUpDyzoQV5UZ5gcpx96+ydnrRdhwxtl4p16ZIAgCvkfZsXLl7b27VuhSVELb1gkozO+PWvsC0PXVkWe+Db2jSVxOfSgg/x3hVs73NxfsNuDELXGfWiB9h/Stt5KkHmlUgj1rCca7C3j6VK+Ourp/SQkrcCEAnnpA5VbcK7KP8ADuz12wq6Wi5LCi2psxpVBjHrQWHFOJ2Blhq6ZLsHBWJFfF1LSjtCtSJ0m4IOMSTR1cIvm0tFetbjhGpBRtIznrNKWiHHL7Q2AXC4derOKDWKVqGcecVAgDnvyrqUqCUhSiogRqI3rhB6TQcEFWDjlRdIg1BI5xRBkwBigHo2zj9K8QneiKBgmBQyDzoIYA2x+tQKYmedTV4tsRXoIzmgDAnNR09JiiEZziueEYJFA43ijADY1BCI/aiAAnH6UE24jIxXcfWvJTipFIEUESMYFSSdNd0iY6V0CBmg6JjbFV/G7FF/ZKxDrYJSR+lWfOuqbSUEFIM4g86Cw/Du64dccGYCiU39soMuISkxGdJPLac+VbFSVFUg+lYLshxCz4B2lU05pZt+JIDaiTCUrHyk+RMj619JurdlDa3ZU3oBJj9qBF64fgMWgBeVutWzY6n9qouM9q08DWpN/wAPue60lKHVKCu+IGYAk+8VautuXZAbfdYaQQpXdAalnpJBxVB2gsr55lxSmuIFOgoDq1NGAd4TpkbetBXN8bTe8DafLIYfWD5kJ3H2iszb2TVv4m0+M7k86t7Lhl5xEosrYd660NRUYTCRsD5zSrrDtu64zcNKbdQYUhYgigGDmJFd05kb1IJCQYqRQZoBgGRBmppSd5qaEmKkUAxOBvB60AlJPX2oZSdUSIppQ8NDWMgb0CyknMEwKgSQDRlCTjyqCgf70AXJ259ahKRyo0TOaEWkz/egskqMxyoqQOdCjafqOnlU8wMYoCAgiOVSOdJGKgmImBFEgwIFBwSqc0RAJmTXEp5cqKAEoJUQAMnlFB1IBIk+9RuHWmGS46tKEgc6p+I8fSyCixSHV/zqHhH71RWrj17xFS7txS1d2YB5eg5UBL1Y4o++V7KTpSnmByq87L/iHdWlgeFccDty0B3SXgR3jfSZ+YepB86re6SlYKfmiDVRd8Ju7u97uwYU8+7KQ0gZXAnHnig+n2Hau1CCi0uE97PjZuToIPkaX4x2m4k+kNpYVKiAnSQR7zXz9mz/AMRtkJv1Ks7q3Km3XHUlJTA8OoHPlQ/gAthtTd1KtOfGSJBgx5UH3HsxYtcOtVPXT7CXXMrJWAB5Zqk7cXvC+IKY+CKXblskLfb20x8s8858s18tsEqtr+0KVj84FJVn8s7Tncf3rUcMfZdLjDlyldwhZBCjBxQEQ3javFB64pstETjA6UJSSTBEUC6QAakcipacipaBNALMwdudRWBknNGUNKYGJqLiQU7YoFjBOBBqCgYmiEZEx61wp6cqAOncGuQOp9q8uQc5qBJk4oHUYPKipydqA0dtQ3o6TyjNAREFRGcedFjAEZoLWFZoxk0HnXm2G1OOYSnfGTWZ4nfXV1coQrwWqj4UDn69ab7Q3IL1vbpOcrWB7D+tKrSHGg2oaVESFKSSKDi7Eogkx5RSvdqZu2nD8pVpn1xVpa3qLlIYdADyRCj16GhXjBCVBUeVBNiHWwsAax8w8+dRuEqbcS+ysodZUFIWndJGQR9ahaOpQpc94vWrVpQ2okSM8qa0PPuD/KrbbkEqcWkFUeQmg+mscO4P234RbX19bINykBD+kwQobg9RzE9aRe/C7girpLye9QgQO71Yqr7FcU/wziZS6Sm2uoQ6FbJPJX0P2NfT1YBn3oPhn4g9nbvs7xO1Vauq+FeGhlwboUnOnyrEguNvlaie81FRnc19+/E/hw4j2Pu1D/q22l9tQ3BSf2Jr4hdIDzTN0kQl1MkD+FXP70D7PE79hlLrTy1JwdC8gjpWj4ddo4jaIuEJg7KTOxrHWZWWy26pJSR4SN6d7O3ZtL026lQhyUzyB5Gg1JTB2mK8UnUammYmdxtXo8VBDT151FSRpM7cqkokqmdjUVqMEmgVUMyajAyJxRnAYBFDIwYoArSIxvS5JncfemSCczQSgzsKBppIn5vSmAATgf2pZncUwDQFSM7DFFBGAYgUIET/AHoXEnhb8PdcnOmB6mgzrjnf3zr5Hzq8PkBgCmnXU+ESMcjSlmg6Csp2FFUsuJKVoCgORoF7k9xeMvpGkg+IHmKuEqRdtBSzOoTWZ4gglpQSopSkT3a+XpVpYXMNpSMnA0jnQWdm8sE2zplU+Ff846etNIU2DpErWP5Rt5UNpsIYCFxJj6elSZdUlwtKy4kYOwUOtAy33mtJWBB3A5Vt+xnaQXTx4Lfrm5QjVbrP/wArY3H/AJD7j61iEuDIBIMdKq+LO3Ft3N/ZOFu4tV940tO6eo9KD7fxS3+L4bdWxH/VZUj3FfnPh6dVtdWKxC2FlSfeD9xX3/srx5jtFwhq9bAS4PC82P4Vc/oeVfDeLNf4X2xvmohCblbZB6E4/pQV7aToIg9PSlHnFhSVJJBICqtHwEuKjedqr3R/mGUkCDKYoN5w24F3ZNP7lSfF6iiSCSYqi7KXRQtyxXifGifuP99K0BSeYAMUCygZmuLMCNzUz8xmAaipPIUAlrJTEUONjNEUINRnw+nSgGoR60uRB2HuaZcJmRicUuR5J9qAzQxRgMxy+1AbMgTNMtDViKCaIgSDPrVf2kWTassJ3cXn0FWjUTVPx5Y+LYRkaUE+/wDxQKpQUIAmDGwryATIIkGpwoJSZBqLqlIkJTOcgYoK3iSCW1iTgSJrnB1iEuESqITz+tS4jr7lRIIxzM0DhZU4pKEEhKQBgUGntlSQXFRH3ojyQ6PCdK05Qocj+1ARpQQiSo9elHaKUrlXTFANi41ghSSgjwrE/Kf286k53b6S1IWhaSJGR70O4Stb3f2yPEgQoH+MdKaYLT7SXGSCCPrjlQR/DvjS+A8ZDL6otXT3TwPLOD9KF+Jlro7Z8RLceNDbqSOZ0jI9qquJKRb3JDp0d5kKO3vyqx4td/HsWN86ghxqySw6rkdBMK/0lNBUXZC1tuJnStAUAPOqy+lC0uA5QoK/pViy4HLFp0bJUUifWleKAFMxkoz70ErS4VbONXE+NJnP6VvLZ9F5atvtQUqG3Q9K+c96iUoUJAFXvZi/TbXXcuL/ACXeR/hV1oNOpMHYRFQWDECjuphREVHTigVUmMxOelCUJOBTLgAISRQV/MfWgAtMQDQyDO/2o5ASDGTQ9+YoFbZ8lSUyCKsWDINZm3dX3ogGJxV7bvGMpVNBYNgk4NZzjDhVxdQOyUAVfNvQCcisw+vvuKPrUcBUe1A0FkJ+XbagOB9a9SihCaI65CClPzRsKVW8qAFqE9JoF79xK23G0GTtJpzhSG7e2GgSs5KzS14ZtwAI1GOk07w5I0Ar3jAoHGVOapME8qYbbddUTIgHaoaggSpOeQ61NCXXcE922cQNyaBpKkWKVPOKJbAhUJJifSqdy+Ya4gV25KbR0gKUAQAr+YDp1q1fcS0jumzjnzqr4iG1NrUsHAMetBLjbAcTbOLUQCSkltW80m0wyylXD7lxTNk64l0lZAUdPzAchIjfpQFvvHhyGXCfyliM7TtUXWVuQ4sJcIkeGZPvigsvhrdD3EbK3d7xtp06FlOnUOscqpuIhRUhJOydq0nEw2vjqLkEKa4haodygCFgaV4GPmSr3qhum4utEjCf60CNoE5UcrMwKYaZdcVsAPKkmDodUFkAJJq4tHEKACUkedBruAvm5tAy6SXWhB8x1p4tQRIwDWZs7o2T7bqTHUdRWt7xDraXGyClQkUCT6TGP0pNSCOc1YPqCk8+lJEgDnFAqslJM0DWOp96O+ok42nlSp0zsPagA7eWtpcqZUEhaTnFRc400E4AArKv3Dt1cLecV4lmTFdTJTvQaI8YBEA4pG3IU8pZURqUZikEzAk0zaqSpQSqQPLnQPuHwaWzvvGDQG0pRAK88wOVEhIBDUI6mJNL961bpKdQ1HfVuaAF093qtIOEnAFWnD2NTetSiBFVytC2kwCII/WrBkFaAAQBAoGV3LTQSlqVL60y084013j2FHCU0rbpZtSXVICjHhnrRGg5cu944jE4B2oDeMp1LSYPlSjpXcXKWUJ1AGTUbm5u0FSXUKRJjVrBBHl/xTFotFukakqKlfMYnNBW8TbKUrUNvD+tRSbiW5QUtD5jIjameJON/BOEkHU4Ej3n9KQVejSGmzOrAzzoLMPd9wOxugP/AGt4po5/gcGpP3Sv3pC9dQeJOidoT9Yo9s+H7Lilp/Nbd6gDkptQVP8Ap1+9VTQNy++44JBUCD5xQCd8FyoyCCZNOsXaQNxIEUleNlLiVDY4mupCXElIOiN/OgsDealDxSelaHs7xMlSrR08vB+1ZRlEJJSnSBv1NEZfUw+h5AVqBmTtQb19Uztg0qVmMmppuBdWyHm48Yk+R50qTg0HHXEkZOahqIxn2oLpChAxnnUcnOr9aDIoTIHWiJ0jFLp1czFdAPUmgZC07DOanbuHvVJHIyTSyQZ2o7Q0vwThY3oHXLhBUChKleYFSSgLJWJCjy2n61JCdDfhSAByiptrRrSDuaBR1m6K06wO6Cs6cwJq9QwEMeBPLequ8WGlhH8w+lXbayLZshWSOdAgWSF6lyojlG1PJc0oJUjSKGXiJ1JHnp/ag3zyC0IV4jyJg+1AFJDtwXF5SmYB2FWLCQmFGCScCq9paQAEpI+lMuLNuw5cOHwoEgefIUFfxy5DnEEspOpLG+J8R3pfXblB78LQqPAoogT9N69Z2y3NTryQtTh1GF6aK+GWkKT8C6h2JSvvZGPKYNBO1ubC1fbCSRIKFzk6VApVn0Jqss0lC9K5BTj/AH9qN3tutOlu0uSU4K1rT+1KtHQ8pMEYkTQWLdr8aw/bDLpGtv1Ty9qpW/mhUgA5FWibl23faW0SlZPzgfLR+1XDDa3/AMSwn/LvmZ5BR3oENWnDYid1UfWmBqIUftSaEqGdWOlFSSoSg5FBoez9ylJctFH/ALkVYOFKXCDz6VlGXl29y28jdByOo51q5S+2HUHwrEiKBZ0yYAx6UPwef2qbgCdt550ArXJgUGTB61NJjmBQZogBjyoCtwpQJoz6YS2sRhWY6UFtMEYphxM2yxM+GaBwulOHWzEVAvsgAlKwoUvbXbrgSBkgZB5imC6omNEHzoIXcvW05kZBNWPDLnvbeCZIG01XPKUoFLjgMCNMRQuDOlt/Qo9RQXDqo8RxGd6re5eubgqS6A2SNWP60xdlxxQbTEE5NM2zaWmQgZPOg6EOJUC2UqgbKxP1pfjdzKmbUGNluAGc8hTawZAGD1iqJ1ffXrr241QPTagtGHUpQIMHYzSj7pXdaSSUpbPucUIrIGDXkJJKlHmZ+g/2aAyiNOkbbZqtuXSh8LScpMimXVKSPPlSL6CCJOTQPOOBxQ0bc61zYRxTgrbTuZRpJ5gjE/asky0kNhUzqFaTs8oqtXG8eBzHoRQZO5YctbtVvcSNBietebUlKvDzrUdouG/GM98yn89vP/kOlZO3PiJVyoGZ1bgirrgN2S0u1WSFJyj0qnBLqZCYANMW6Hg6l23QtZbMq0pJgecUF0teSJPnS+o9RRSEvQ4kGCOYioFkzQZJM0VAJByPSgCjtDnNAdsU2mCkp5ERSqQOZploiQN/KgrrbwlJ1DUk86eRcAfNJ8gKTbSkPuSDIURg0fum9RAUcedAwpLZBWtKj7UoyoJvZHhE4FNJUlpPi8U9aRcWBdBYiJ5Cg0B0qyRy3qQPiEQBGxoDa9aAYxUu88QHXFB27uCzaOOAwdh67VSIhIBnNN8YeQVoZSrA8R/QUirTpwZ9aAinMxNTQoZO/qaTDkkzAFMskHKiIoCuE6S4uR0pNyVDV1pp1QeAGoBA9zQH1JhMDAxQM2LyUktObK2PQ1fdn3Qi4uGzgqAO/Ssrq1T68hTDd2tKdaFELGFGg3RdSFA6hHmdqyvaGxRaXQuWxDLuVadgrnSQ4g6Rlwz60c3NxdNdytAdbVuPOg1PZXsp/iPC0cVuVE28ktsj5nAOZPITX0js9eWVxwttm1Yat092FFlCY0jqY/2ayv4Z3rqbG74Xc2q0BH5jYIwEnf8A350LgXDF2PFnuIWXGLY2RdUl5hKgVFIUYBnn/Sgru0RtkccfaaSENo5gbk1X6h/3e1Mdr722veP6rN1LiA2Nam8wZ5xSWlX/ANyv9IoMSDNGQcY+1LziiIigcQYNNMnzikkGmWSBsZoFFCOIOxkTiadUkKhUQedK3mpm41hYAUf5ZNfWOD8B4Xf2zFxaWDLLKkJX3lx+c6sdYVKU+1B8x1aY8QjzIpG5CgQoiJMg1+hbez4RZlAaZYKonWEgn+30rD/i+hl2zYdYMpQSPLlQYW2cIQkkHajoV4pJwBOaqmXfyUlMzFEuHi1aKGo63DEdKBZ97vrlx07KOB5cqA4oaDpMK6VwLI6e1RcMqTIjNAW2AnxfpTiS2DhtZ8yKVQqMA0wH/DlWwjCd6CanAEkBMfSKVeXqHpXFuAmASfWutiZBEqV0oOIVioBWlxQ5FJrhOnw9DUQfEonkmgIDkZpy2uFtKKkKI0iR60gDJo7CyDETvQXiuP3WEqWVIIhQkjUOhjlVlwTiLF68mx+DZb1c0gJSBzJrMLB0iUgTmRz6CrrssynueJXKlQWmPDkbn/ig1KmLNDVwlu6ZHw0FcIBEETg+lBN5w8GP8QbMf/lWM4C+tVnxRBklxgn2NV/xb3JSQOkUCY2oyNh50ACRR0YAmgOgxR21RSycbD70VJ6e1AHiapU2Ogr6f2Hv/jOA2QDidVsruHkkfw8j+lfK+IK1PjoBR+H379koqZUQFYUAd+lB9mgJYutCwy+hRALf8Q3Bqn/E5Qe7NIcQjZSDJjY1lrTtS866pS4KVIAUI2I54NKcV4o7d9nxbuLUoIcjxEnAOKCmsjKADyoV+73lxpGyBH1rluQlJJJxmgCVEk7k0BMCJoYI1kdDXVjwSJxXGxknqaAskGioUkphzV70LIPUURKUrHh36UEgloEQsA+dTbSEzpUD1NB7vkc15KMyk5oIXKNKgoTBqCNl55US4UVIzuKA2fCqaCacmjW5OvBil5zRWR4poHWwktLHeGTt51d2LZZ7JcQeCjK3QM84H9zVA3B2Mda1CwW+xBBSIWsnVz3oKDs4qHH0qEpU0pJ+oqpOCRP3q57OpAfWFAz3aojrFVa2/GrB3oFxtR07UvNFSelAynaugwQZoWqpA0ALkhTx9KjMCuOkFwx1rwoJJMEEYPlRSpa51rUZ3k70EVOR1zQeUISrPKoIqSjg88VBKsUEz8qhQ2jJEmpE4oSMZoGSYNdABOMGhg5xkGp6QqIMGgKl3ThwSOoqRIiUwRQdZSIcGOtcgjxNnFBJXiGd4pdGNQo2rUDGD0oOxVQSFHYErAJiTudhS00VtXiGaBuG1ESjxeQ2rW8RbS12Nt2zMk8zWTt1pU+mCd4rW9qHUt8CtETBxIO+1BXdk7a3cunTcv8Ad6GVKSmMrP8AKPpNVL7Gp5xQAAKiY6ZrQdgrdm/vbpt3+G31JUN0nUNvuKWuUabl0BMgLImfOgxwPSjJOKANqID7igMY9KmCIzQJqYNAJZHeqro60NSvzDip5iZoO4qQqBNcmKCRMg1AHFdNQBwKCZIqEiK8o4qM0BUK86KVJIjY0qDmiz4etATUU45V4KG6fCefShhRjG3nXpxQEkcxmhLPinqK9PWoKMkUHZM11KjuKhXhQWFgoquW0xz3q/7Y3gLVswn5UpHOqbs0x8Xxq0tyYDiwknpNWH4gttMcfdYt0aG2kpSBM8qCfYviCbXiLjjkhIZIMA7EjerZd8kLUEMSmfCZGRWd7Huto4k53rQclkhKScaiRE+VaRfBWNatSgFSZ0oxPlm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EOALoDASIAAhEBAxEB/8QAHAAAAgMBAQEBAAAAAAAAAAAAAwQCBQYBAAcI/8QAPhAAAQMDAgMGBAQEBQMFAAAAAQIDEQAEIRIxBUFRBhMiYXGRFDKBoQcjsdFCUsHhFSSS8PEzYnIlNENTY//EABQBAQAAAAAAAAAAAAAAAAAAAAD/xAAUEQEAAAAAAAAAAAAAAAAAAAAA/9oADAMBAAIRAxEAPwDMBORG1djMEUVCQcnAjlXUpnMUEAiT+tS0EmppTg9TRAkADnigX0EbV5SFTJE0zpyDXNJmaAOgCNwedcKDqG5mjlJ5D3qSUGQTE70C5QSCYg17QAmTTBbCQST9aGo+DUlBUNpmgFoxXO5UTIBMfWlBeF+XWQru2SA5BAknAya7evG0flxslYCStIJCiMZ8hOKBjuzmaEtuIkV5y9DN1+ahxDa9gpMRn700tE+JPyHII50CaWxnGKE6nnimljIic86gpIg4/vQKADV5V0DI8xRikSBXgneRnlQRSAmZAwa8pMnP1qaUiZrqkyBuc0C5EYAroAMSPapqTB2rgBmRtQAWnExn1oeP5aZUj0zUdCeajNBaomINTA964yMyTRSoTA5bCg4AcY5VNtBO5g1FMk5o6NPM0HFJI2VNcSnOaICDt7muwMTQBMx+1dSAN8YohTAnfypW9uPhwASlKlJMA89sfegG893jwaacA6kcqPwPht1xR/4fhzzqoXqdUFiI6qVHskYqpPEO8s3Le1dWFnGsJjV6ADA+9fSvwvtm7Ts+dMlxSyVqI3oKri3Ye+Z4f3fDFJeM61NvHmDOOlfO+OP8RtuJf+oNLbdYMJ1J5jp5V+ikqAGar+KWFhxBGi8tmnh0WkGKD87uXa7lz51qUVbqOAOlae28dq2SrV4QJ61uONdleEN2jiWLRtsqSQlSRkHyr5lwi4cF45aLMgE6c7EGgudOM/ahrTIgUUBWZ5nrXCBJg0Cy2/HHOp6E/aixJ/evBGc9KAOiDkYFeUnGN6MUSMxH61EjlFABSdyfaoBOSCKaIBGcChCACR9KAKkCdqho8vtR1J1eXrUfofagdSiIzRABuTnrQ4JSJoyUHEnag6lJ3PrR0mR50MAzA61NI3ANB0CBBiuwa6kahJiuhJMUHkgiJqk4zetouUJdbJLcKCYycjn0q+CUgwqSOYFZXj1u5b3YUFrLYEgfNj/mgMm3TatNO2pUpDyzoQV5UZ5gcpx96+ydnrRdhwxtl4p16ZIAgCvkfZsXLl7b27VuhSVELb1gkozO+PWvsC0PXVkWe+Db2jSVxOfSgg/x3hVs73NxfsNuDELXGfWiB9h/Stt5KkHmlUgj1rCca7C3j6VK+Ourp/SQkrcCEAnnpA5VbcK7KP8ADuz12wq6Wi5LCi2psxpVBjHrQWHFOJ2Blhq6ZLsHBWJFfF1LSjtCtSJ0m4IOMSTR1cIvm0tFetbjhGpBRtIznrNKWiHHL7Q2AXC4derOKDWKVqGcecVAgDnvyrqUqCUhSiogRqI3rhB6TQcEFWDjlRdIg1BI5xRBkwBigHo2zj9K8QneiKBgmBQyDzoIYA2x+tQKYmedTV4tsRXoIzmgDAnNR09JiiEZziueEYJFA43ijADY1BCI/aiAAnH6UE24jIxXcfWvJTipFIEUESMYFSSdNd0iY6V0CBmg6JjbFV/G7FF/ZKxDrYJSR+lWfOuqbSUEFIM4g86Cw/Du64dccGYCiU39soMuISkxGdJPLac+VbFSVFUg+lYLshxCz4B2lU05pZt+JIDaiTCUrHyk+RMj619JurdlDa3ZU3oBJj9qBF64fgMWgBeVutWzY6n9qouM9q08DWpN/wAPue60lKHVKCu+IGYAk+8VautuXZAbfdYaQQpXdAalnpJBxVB2gsr55lxSmuIFOgoDq1NGAd4TpkbetBXN8bTe8DafLIYfWD5kJ3H2iszb2TVv4m0+M7k86t7Lhl5xEosrYd660NRUYTCRsD5zSrrDtu64zcNKbdQYUhYgigGDmJFd05kb1IJCQYqRQZoBgGRBmppSd5qaEmKkUAxOBvB60AlJPX2oZSdUSIppQ8NDWMgb0CyknMEwKgSQDRlCTjyqCgf70AXJ259ahKRyo0TOaEWkz/egskqMxyoqQOdCjafqOnlU8wMYoCAgiOVSOdJGKgmImBFEgwIFBwSqc0RAJmTXEp5cqKAEoJUQAMnlFB1IBIk+9RuHWmGS46tKEgc6p+I8fSyCixSHV/zqHhH71RWrj17xFS7txS1d2YB5eg5UBL1Y4o++V7KTpSnmByq87L/iHdWlgeFccDty0B3SXgR3jfSZ+YepB86re6SlYKfmiDVRd8Ju7u97uwYU8+7KQ0gZXAnHnig+n2Hau1CCi0uE97PjZuToIPkaX4x2m4k+kNpYVKiAnSQR7zXz9mz/AMRtkJv1Ks7q3Km3XHUlJTA8OoHPlQ/gAthtTd1KtOfGSJBgx5UH3HsxYtcOtVPXT7CXXMrJWAB5Zqk7cXvC+IKY+CKXblskLfb20x8s8858s18tsEqtr+0KVj84FJVn8s7Tncf3rUcMfZdLjDlyldwhZBCjBxQEQ3javFB64pstETjA6UJSSTBEUC6QAakcipacipaBNALMwdudRWBknNGUNKYGJqLiQU7YoFjBOBBqCgYmiEZEx61wp6cqAOncGuQOp9q8uQc5qBJk4oHUYPKipydqA0dtQ3o6TyjNAREFRGcedFjAEZoLWFZoxk0HnXm2G1OOYSnfGTWZ4nfXV1coQrwWqj4UDn69ab7Q3IL1vbpOcrWB7D+tKrSHGg2oaVESFKSSKDi7Eogkx5RSvdqZu2nD8pVpn1xVpa3qLlIYdADyRCj16GhXjBCVBUeVBNiHWwsAax8w8+dRuEqbcS+ysodZUFIWndJGQR9ahaOpQpc94vWrVpQ2okSM8qa0PPuD/KrbbkEqcWkFUeQmg+mscO4P234RbX19bINykBD+kwQobg9RzE9aRe/C7girpLye9QgQO71Yqr7FcU/wziZS6Sm2uoQ6FbJPJX0P2NfT1YBn3oPhn4g9nbvs7xO1Vauq+FeGhlwboUnOnyrEguNvlaie81FRnc19+/E/hw4j2Pu1D/q22l9tQ3BSf2Jr4hdIDzTN0kQl1MkD+FXP70D7PE79hlLrTy1JwdC8gjpWj4ddo4jaIuEJg7KTOxrHWZWWy26pJSR4SN6d7O3ZtL026lQhyUzyB5Gg1JTB2mK8UnUammYmdxtXo8VBDT151FSRpM7cqkokqmdjUVqMEmgVUMyajAyJxRnAYBFDIwYoArSIxvS5JncfemSCczQSgzsKBppIn5vSmAATgf2pZncUwDQFSM7DFFBGAYgUIET/AHoXEnhb8PdcnOmB6mgzrjnf3zr5Hzq8PkBgCmnXU+ESMcjSlmg6Csp2FFUsuJKVoCgORoF7k9xeMvpGkg+IHmKuEqRdtBSzOoTWZ4gglpQSopSkT3a+XpVpYXMNpSMnA0jnQWdm8sE2zplU+Ff846etNIU2DpErWP5Rt5UNpsIYCFxJj6elSZdUlwtKy4kYOwUOtAy33mtJWBB3A5Vt+xnaQXTx4Lfrm5QjVbrP/wArY3H/AJD7j61iEuDIBIMdKq+LO3Ft3N/ZOFu4tV940tO6eo9KD7fxS3+L4bdWxH/VZUj3FfnPh6dVtdWKxC2FlSfeD9xX3/srx5jtFwhq9bAS4PC82P4Vc/oeVfDeLNf4X2xvmohCblbZB6E4/pQV7aToIg9PSlHnFhSVJJBICqtHwEuKjedqr3R/mGUkCDKYoN5w24F3ZNP7lSfF6iiSCSYqi7KXRQtyxXifGifuP99K0BSeYAMUCygZmuLMCNzUz8xmAaipPIUAlrJTEUONjNEUINRnw+nSgGoR60uRB2HuaZcJmRicUuR5J9qAzQxRgMxy+1AbMgTNMtDViKCaIgSDPrVf2kWTassJ3cXn0FWjUTVPx5Y+LYRkaUE+/wDxQKpQUIAmDGwryATIIkGpwoJSZBqLqlIkJTOcgYoK3iSCW1iTgSJrnB1iEuESqITz+tS4jr7lRIIxzM0DhZU4pKEEhKQBgUGntlSQXFRH3ojyQ6PCdK05Qocj+1ARpQQiSo9elHaKUrlXTFANi41ghSSgjwrE/Kf286k53b6S1IWhaSJGR70O4Stb3f2yPEgQoH+MdKaYLT7SXGSCCPrjlQR/DvjS+A8ZDL6otXT3TwPLOD9KF+Jlro7Z8RLceNDbqSOZ0jI9qquJKRb3JDp0d5kKO3vyqx4td/HsWN86ghxqySw6rkdBMK/0lNBUXZC1tuJnStAUAPOqy+lC0uA5QoK/pViy4HLFp0bJUUifWleKAFMxkoz70ErS4VbONXE+NJnP6VvLZ9F5atvtQUqG3Q9K+c96iUoUJAFXvZi/TbXXcuL/ACXeR/hV1oNOpMHYRFQWDECjuphREVHTigVUmMxOelCUJOBTLgAISRQV/MfWgAtMQDQyDO/2o5ASDGTQ9+YoFbZ8lSUyCKsWDINZm3dX3ogGJxV7bvGMpVNBYNgk4NZzjDhVxdQOyUAVfNvQCcisw+vvuKPrUcBUe1A0FkJ+XbagOB9a9SihCaI65CClPzRsKVW8qAFqE9JoF79xK23G0GTtJpzhSG7e2GgSs5KzS14ZtwAI1GOk07w5I0Ar3jAoHGVOapME8qYbbddUTIgHaoaggSpOeQ61NCXXcE922cQNyaBpKkWKVPOKJbAhUJJifSqdy+Ya4gV25KbR0gKUAQAr+YDp1q1fcS0jumzjnzqr4iG1NrUsHAMetBLjbAcTbOLUQCSkltW80m0wyylXD7lxTNk64l0lZAUdPzAchIjfpQFvvHhyGXCfyliM7TtUXWVuQ4sJcIkeGZPvigsvhrdD3EbK3d7xtp06FlOnUOscqpuIhRUhJOydq0nEw2vjqLkEKa4haodygCFgaV4GPmSr3qhum4utEjCf60CNoE5UcrMwKYaZdcVsAPKkmDodUFkAJJq4tHEKACUkedBruAvm5tAy6SXWhB8x1p4tQRIwDWZs7o2T7bqTHUdRWt7xDraXGyClQkUCT6TGP0pNSCOc1YPqCk8+lJEgDnFAqslJM0DWOp96O+ok42nlSp0zsPagA7eWtpcqZUEhaTnFRc400E4AArKv3Dt1cLecV4lmTFdTJTvQaI8YBEA4pG3IU8pZURqUZikEzAk0zaqSpQSqQPLnQPuHwaWzvvGDQG0pRAK88wOVEhIBDUI6mJNL961bpKdQ1HfVuaAF093qtIOEnAFWnD2NTetSiBFVytC2kwCII/WrBkFaAAQBAoGV3LTQSlqVL60y084013j2FHCU0rbpZtSXVICjHhnrRGg5cu944jE4B2oDeMp1LSYPlSjpXcXKWUJ1AGTUbm5u0FSXUKRJjVrBBHl/xTFotFukakqKlfMYnNBW8TbKUrUNvD+tRSbiW5QUtD5jIjameJON/BOEkHU4Ej3n9KQVejSGmzOrAzzoLMPd9wOxugP/AGt4po5/gcGpP3Sv3pC9dQeJOidoT9Yo9s+H7Lilp/Nbd6gDkptQVP8Ap1+9VTQNy++44JBUCD5xQCd8FyoyCCZNOsXaQNxIEUleNlLiVDY4mupCXElIOiN/OgsDealDxSelaHs7xMlSrR08vB+1ZRlEJJSnSBv1NEZfUw+h5AVqBmTtQb19Uztg0qVmMmppuBdWyHm48Yk+R50qTg0HHXEkZOahqIxn2oLpChAxnnUcnOr9aDIoTIHWiJ0jFLp1czFdAPUmgZC07DOanbuHvVJHIyTSyQZ2o7Q0vwThY3oHXLhBUChKleYFSSgLJWJCjy2n61JCdDfhSAByiptrRrSDuaBR1m6K06wO6Cs6cwJq9QwEMeBPLequ8WGlhH8w+lXbayLZshWSOdAgWSF6lyojlG1PJc0oJUjSKGXiJ1JHnp/ag3zyC0IV4jyJg+1AFJDtwXF5SmYB2FWLCQmFGCScCq9paQAEpI+lMuLNuw5cOHwoEgefIUFfxy5DnEEspOpLG+J8R3pfXblB78LQqPAoogT9N69Z2y3NTryQtTh1GF6aK+GWkKT8C6h2JSvvZGPKYNBO1ubC1fbCSRIKFzk6VApVn0Jqss0lC9K5BTj/AH9qN3tutOlu0uSU4K1rT+1KtHQ8pMEYkTQWLdr8aw/bDLpGtv1Ty9qpW/mhUgA5FWibl23faW0SlZPzgfLR+1XDDa3/AMSwn/LvmZ5BR3oENWnDYid1UfWmBqIUftSaEqGdWOlFSSoSg5FBoez9ylJctFH/ALkVYOFKXCDz6VlGXl29y28jdByOo51q5S+2HUHwrEiKBZ0yYAx6UPwef2qbgCdt550ArXJgUGTB61NJjmBQZogBjyoCtwpQJoz6YS2sRhWY6UFtMEYphxM2yxM+GaBwulOHWzEVAvsgAlKwoUvbXbrgSBkgZB5imC6omNEHzoIXcvW05kZBNWPDLnvbeCZIG01XPKUoFLjgMCNMRQuDOlt/Qo9RQXDqo8RxGd6re5eubgqS6A2SNWP60xdlxxQbTEE5NM2zaWmQgZPOg6EOJUC2UqgbKxP1pfjdzKmbUGNluAGc8hTawZAGD1iqJ1ffXrr241QPTagtGHUpQIMHYzSj7pXdaSSUpbPucUIrIGDXkJJKlHmZ+g/2aAyiNOkbbZqtuXSh8LScpMimXVKSPPlSL6CCJOTQPOOBxQ0bc61zYRxTgrbTuZRpJ5gjE/asky0kNhUzqFaTs8oqtXG8eBzHoRQZO5YctbtVvcSNBietebUlKvDzrUdouG/GM98yn89vP/kOlZO3PiJVyoGZ1bgirrgN2S0u1WSFJyj0qnBLqZCYANMW6Hg6l23QtZbMq0pJgecUF0teSJPnS+o9RRSEvQ4kGCOYioFkzQZJM0VAJByPSgCjtDnNAdsU2mCkp5ERSqQOZploiQN/KgrrbwlJ1DUk86eRcAfNJ8gKTbSkPuSDIURg0fum9RAUcedAwpLZBWtKj7UoyoJvZHhE4FNJUlpPi8U9aRcWBdBYiJ5Cg0B0qyRy3qQPiEQBGxoDa9aAYxUu88QHXFB27uCzaOOAwdh67VSIhIBnNN8YeQVoZSrA8R/QUirTpwZ9aAinMxNTQoZO/qaTDkkzAFMskHKiIoCuE6S4uR0pNyVDV1pp1QeAGoBA9zQH1JhMDAxQM2LyUktObK2PQ1fdn3Qi4uGzgqAO/Ssrq1T68hTDd2tKdaFELGFGg3RdSFA6hHmdqyvaGxRaXQuWxDLuVadgrnSQ4g6Rlwz60c3NxdNdytAdbVuPOg1PZXsp/iPC0cVuVE28ktsj5nAOZPITX0js9eWVxwttm1Yat092FFlCY0jqY/2ayv4Z3rqbG74Xc2q0BH5jYIwEnf8A350LgXDF2PFnuIWXGLY2RdUl5hKgVFIUYBnn/Sgru0RtkccfaaSENo5gbk1X6h/3e1Mdr722veP6rN1LiA2Nam8wZ5xSWlX/ANyv9IoMSDNGQcY+1LziiIigcQYNNMnzikkGmWSBsZoFFCOIOxkTiadUkKhUQedK3mpm41hYAUf5ZNfWOD8B4Xf2zFxaWDLLKkJX3lx+c6sdYVKU+1B8x1aY8QjzIpG5CgQoiJMg1+hbez4RZlAaZYKonWEgn+30rD/i+hl2zYdYMpQSPLlQYW2cIQkkHajoV4pJwBOaqmXfyUlMzFEuHi1aKGo63DEdKBZ97vrlx07KOB5cqA4oaDpMK6VwLI6e1RcMqTIjNAW2AnxfpTiS2DhtZ8yKVQqMA0wH/DlWwjCd6CanAEkBMfSKVeXqHpXFuAmASfWutiZBEqV0oOIVioBWlxQ5FJrhOnw9DUQfEonkmgIDkZpy2uFtKKkKI0iR60gDJo7CyDETvQXiuP3WEqWVIIhQkjUOhjlVlwTiLF68mx+DZb1c0gJSBzJrMLB0iUgTmRz6CrrssynueJXKlQWmPDkbn/ig1KmLNDVwlu6ZHw0FcIBEETg+lBN5w8GP8QbMf/lWM4C+tVnxRBklxgn2NV/xb3JSQOkUCY2oyNh50ACRR0YAmgOgxR21RSycbD70VJ6e1AHiapU2Ogr6f2Hv/jOA2QDidVsruHkkfw8j+lfK+IK1PjoBR+H379koqZUQFYUAd+lB9mgJYutCwy+hRALf8Q3Bqn/E5Qe7NIcQjZSDJjY1lrTtS866pS4KVIAUI2I54NKcV4o7d9nxbuLUoIcjxEnAOKCmsjKADyoV+73lxpGyBH1rluQlJJJxmgCVEk7k0BMCJoYI1kdDXVjwSJxXGxknqaAskGioUkphzV70LIPUURKUrHh36UEgloEQsA+dTbSEzpUD1NB7vkc15KMyk5oIXKNKgoTBqCNl55US4UVIzuKA2fCqaCacmjW5OvBil5zRWR4poHWwktLHeGTt51d2LZZ7JcQeCjK3QM84H9zVA3B2Mda1CwW+xBBSIWsnVz3oKDs4qHH0qEpU0pJ+oqpOCRP3q57OpAfWFAz3aojrFVa2/GrB3oFxtR07UvNFSelAynaugwQZoWqpA0ALkhTx9KjMCuOkFwx1rwoJJMEEYPlRSpa51rUZ3k70EVOR1zQeUISrPKoIqSjg88VBKsUEz8qhQ2jJEmpE4oSMZoGSYNdABOMGhg5xkGp6QqIMGgKl3ThwSOoqRIiUwRQdZSIcGOtcgjxNnFBJXiGd4pdGNQo2rUDGD0oOxVQSFHYErAJiTudhS00VtXiGaBuG1ESjxeQ2rW8RbS12Nt2zMk8zWTt1pU+mCd4rW9qHUt8CtETBxIO+1BXdk7a3cunTcv8Ad6GVKSmMrP8AKPpNVL7Gp5xQAAKiY6ZrQdgrdm/vbpt3+G31JUN0nUNvuKWuUabl0BMgLImfOgxwPSjJOKANqID7igMY9KmCIzQJqYNAJZHeqro60NSvzDip5iZoO4qQqBNcmKCRMg1AHFdNQBwKCZIqEiK8o4qM0BUK86KVJIjY0qDmiz4etATUU45V4KG6fCefShhRjG3nXpxQEkcxmhLPinqK9PWoKMkUHZM11KjuKhXhQWFgoquW0xz3q/7Y3gLVswn5UpHOqbs0x8Xxq0tyYDiwknpNWH4gttMcfdYt0aG2kpSBM8qCfYviCbXiLjjkhIZIMA7EjerZd8kLUEMSmfCZGRWd7Huto4k53rQclkhKScaiRE+VaRfBWNatSgFSZ0oxPlmg/9k="/>
          <p:cNvSpPr>
            <a:spLocks noChangeAspect="1" noChangeArrowheads="1"/>
          </p:cNvSpPr>
          <p:nvPr/>
        </p:nvSpPr>
        <p:spPr bwMode="auto">
          <a:xfrm>
            <a:off x="155575" y="-1790700"/>
            <a:ext cx="25812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BDAAkGBwgHBgkIBwgKCgkLDRYPDQwMDRsUFRAWIB0iIiAdHx8kKDQsJCYxJx8fLT0tMTU3Ojo6Iys/RD84QzQ5Ojf/2wBDAQoKCg0MDRoPDxo3JR8lNzc3Nzc3Nzc3Nzc3Nzc3Nzc3Nzc3Nzc3Nzc3Nzc3Nzc3Nzc3Nzc3Nzc3Nzc3Nzc3Nzf/wAARCAEOALoDASIAAhEBAxEB/8QAHAAAAgMBAQEBAAAAAAAAAAAAAwQCBQYBAAcI/8QAPhAAAQMDAgMGBAQEBQMFAAAAAQIDEQAEIRIxBUFRBhMiYXGRFDKBoQcjsdFCUsHhFSSS8PEzYnIlNENTY//EABQBAQAAAAAAAAAAAAAAAAAAAAD/xAAUEQEAAAAAAAAAAAAAAAAAAAAA/9oADAMBAAIRAxEAPwDMBORG1djMEUVCQcnAjlXUpnMUEAiT+tS0EmppTg9TRAkADnigX0EbV5SFTJE0zpyDXNJmaAOgCNwedcKDqG5mjlJ5D3qSUGQTE70C5QSCYg17QAmTTBbCQST9aGo+DUlBUNpmgFoxXO5UTIBMfWlBeF+XWQru2SA5BAknAya7evG0flxslYCStIJCiMZ8hOKBjuzmaEtuIkV5y9DN1+ahxDa9gpMRn700tE+JPyHII50CaWxnGKE6nnimljIic86gpIg4/vQKADV5V0DI8xRikSBXgneRnlQRSAmZAwa8pMnP1qaUiZrqkyBuc0C5EYAroAMSPapqTB2rgBmRtQAWnExn1oeP5aZUj0zUdCeajNBaomINTA964yMyTRSoTA5bCg4AcY5VNtBO5g1FMk5o6NPM0HFJI2VNcSnOaICDt7muwMTQBMx+1dSAN8YohTAnfypW9uPhwASlKlJMA89sfegG893jwaacA6kcqPwPht1xR/4fhzzqoXqdUFiI6qVHskYqpPEO8s3Le1dWFnGsJjV6ADA+9fSvwvtm7Ts+dMlxSyVqI3oKri3Ye+Z4f3fDFJeM61NvHmDOOlfO+OP8RtuJf+oNLbdYMJ1J5jp5V+ikqAGar+KWFhxBGi8tmnh0WkGKD87uXa7lz51qUVbqOAOlae28dq2SrV4QJ61uONdleEN2jiWLRtsqSQlSRkHyr5lwi4cF45aLMgE6c7EGgudOM/ahrTIgUUBWZ5nrXCBJg0Cy2/HHOp6E/aixJ/evBGc9KAOiDkYFeUnGN6MUSMxH61EjlFABSdyfaoBOSCKaIBGcChCACR9KAKkCdqho8vtR1J1eXrUfofagdSiIzRABuTnrQ4JSJoyUHEnag6lJ3PrR0mR50MAzA61NI3ANB0CBBiuwa6kahJiuhJMUHkgiJqk4zetouUJdbJLcKCYycjn0q+CUgwqSOYFZXj1u5b3YUFrLYEgfNj/mgMm3TatNO2pUpDyzoQV5UZ5gcpx96+ydnrRdhwxtl4p16ZIAgCvkfZsXLl7b27VuhSVELb1gkozO+PWvsC0PXVkWe+Db2jSVxOfSgg/x3hVs73NxfsNuDELXGfWiB9h/Stt5KkHmlUgj1rCca7C3j6VK+Ourp/SQkrcCEAnnpA5VbcK7KP8ADuz12wq6Wi5LCi2psxpVBjHrQWHFOJ2Blhq6ZLsHBWJFfF1LSjtCtSJ0m4IOMSTR1cIvm0tFetbjhGpBRtIznrNKWiHHL7Q2AXC4derOKDWKVqGcecVAgDnvyrqUqCUhSiogRqI3rhB6TQcEFWDjlRdIg1BI5xRBkwBigHo2zj9K8QneiKBgmBQyDzoIYA2x+tQKYmedTV4tsRXoIzmgDAnNR09JiiEZziueEYJFA43ijADY1BCI/aiAAnH6UE24jIxXcfWvJTipFIEUESMYFSSdNd0iY6V0CBmg6JjbFV/G7FF/ZKxDrYJSR+lWfOuqbSUEFIM4g86Cw/Du64dccGYCiU39soMuISkxGdJPLac+VbFSVFUg+lYLshxCz4B2lU05pZt+JIDaiTCUrHyk+RMj619JurdlDa3ZU3oBJj9qBF64fgMWgBeVutWzY6n9qouM9q08DWpN/wAPue60lKHVKCu+IGYAk+8VautuXZAbfdYaQQpXdAalnpJBxVB2gsr55lxSmuIFOgoDq1NGAd4TpkbetBXN8bTe8DafLIYfWD5kJ3H2iszb2TVv4m0+M7k86t7Lhl5xEosrYd660NRUYTCRsD5zSrrDtu64zcNKbdQYUhYgigGDmJFd05kb1IJCQYqRQZoBgGRBmppSd5qaEmKkUAxOBvB60AlJPX2oZSdUSIppQ8NDWMgb0CyknMEwKgSQDRlCTjyqCgf70AXJ259ahKRyo0TOaEWkz/egskqMxyoqQOdCjafqOnlU8wMYoCAgiOVSOdJGKgmImBFEgwIFBwSqc0RAJmTXEp5cqKAEoJUQAMnlFB1IBIk+9RuHWmGS46tKEgc6p+I8fSyCixSHV/zqHhH71RWrj17xFS7txS1d2YB5eg5UBL1Y4o++V7KTpSnmByq87L/iHdWlgeFccDty0B3SXgR3jfSZ+YepB86re6SlYKfmiDVRd8Ju7u97uwYU8+7KQ0gZXAnHnig+n2Hau1CCi0uE97PjZuToIPkaX4x2m4k+kNpYVKiAnSQR7zXz9mz/AMRtkJv1Ks7q3Km3XHUlJTA8OoHPlQ/gAthtTd1KtOfGSJBgx5UH3HsxYtcOtVPXT7CXXMrJWAB5Zqk7cXvC+IKY+CKXblskLfb20x8s8858s18tsEqtr+0KVj84FJVn8s7Tncf3rUcMfZdLjDlyldwhZBCjBxQEQ3javFB64pstETjA6UJSSTBEUC6QAakcipacipaBNALMwdudRWBknNGUNKYGJqLiQU7YoFjBOBBqCgYmiEZEx61wp6cqAOncGuQOp9q8uQc5qBJk4oHUYPKipydqA0dtQ3o6TyjNAREFRGcedFjAEZoLWFZoxk0HnXm2G1OOYSnfGTWZ4nfXV1coQrwWqj4UDn69ab7Q3IL1vbpOcrWB7D+tKrSHGg2oaVESFKSSKDi7Eogkx5RSvdqZu2nD8pVpn1xVpa3qLlIYdADyRCj16GhXjBCVBUeVBNiHWwsAax8w8+dRuEqbcS+ysodZUFIWndJGQR9ahaOpQpc94vWrVpQ2okSM8qa0PPuD/KrbbkEqcWkFUeQmg+mscO4P234RbX19bINykBD+kwQobg9RzE9aRe/C7girpLye9QgQO71Yqr7FcU/wziZS6Sm2uoQ6FbJPJX0P2NfT1YBn3oPhn4g9nbvs7xO1Vauq+FeGhlwboUnOnyrEguNvlaie81FRnc19+/E/hw4j2Pu1D/q22l9tQ3BSf2Jr4hdIDzTN0kQl1MkD+FXP70D7PE79hlLrTy1JwdC8gjpWj4ddo4jaIuEJg7KTOxrHWZWWy26pJSR4SN6d7O3ZtL026lQhyUzyB5Gg1JTB2mK8UnUammYmdxtXo8VBDT151FSRpM7cqkokqmdjUVqMEmgVUMyajAyJxRnAYBFDIwYoArSIxvS5JncfemSCczQSgzsKBppIn5vSmAATgf2pZncUwDQFSM7DFFBGAYgUIET/AHoXEnhb8PdcnOmB6mgzrjnf3zr5Hzq8PkBgCmnXU+ESMcjSlmg6Csp2FFUsuJKVoCgORoF7k9xeMvpGkg+IHmKuEqRdtBSzOoTWZ4gglpQSopSkT3a+XpVpYXMNpSMnA0jnQWdm8sE2zplU+Ff846etNIU2DpErWP5Rt5UNpsIYCFxJj6elSZdUlwtKy4kYOwUOtAy33mtJWBB3A5Vt+xnaQXTx4Lfrm5QjVbrP/wArY3H/AJD7j61iEuDIBIMdKq+LO3Ft3N/ZOFu4tV940tO6eo9KD7fxS3+L4bdWxH/VZUj3FfnPh6dVtdWKxC2FlSfeD9xX3/srx5jtFwhq9bAS4PC82P4Vc/oeVfDeLNf4X2xvmohCblbZB6E4/pQV7aToIg9PSlHnFhSVJJBICqtHwEuKjedqr3R/mGUkCDKYoN5w24F3ZNP7lSfF6iiSCSYqi7KXRQtyxXifGifuP99K0BSeYAMUCygZmuLMCNzUz8xmAaipPIUAlrJTEUONjNEUINRnw+nSgGoR60uRB2HuaZcJmRicUuR5J9qAzQxRgMxy+1AbMgTNMtDViKCaIgSDPrVf2kWTassJ3cXn0FWjUTVPx5Y+LYRkaUE+/wDxQKpQUIAmDGwryATIIkGpwoJSZBqLqlIkJTOcgYoK3iSCW1iTgSJrnB1iEuESqITz+tS4jr7lRIIxzM0DhZU4pKEEhKQBgUGntlSQXFRH3ojyQ6PCdK05Qocj+1ARpQQiSo9elHaKUrlXTFANi41ghSSgjwrE/Kf286k53b6S1IWhaSJGR70O4Stb3f2yPEgQoH+MdKaYLT7SXGSCCPrjlQR/DvjS+A8ZDL6otXT3TwPLOD9KF+Jlro7Z8RLceNDbqSOZ0jI9qquJKRb3JDp0d5kKO3vyqx4td/HsWN86ghxqySw6rkdBMK/0lNBUXZC1tuJnStAUAPOqy+lC0uA5QoK/pViy4HLFp0bJUUifWleKAFMxkoz70ErS4VbONXE+NJnP6VvLZ9F5atvtQUqG3Q9K+c96iUoUJAFXvZi/TbXXcuL/ACXeR/hV1oNOpMHYRFQWDECjuphREVHTigVUmMxOelCUJOBTLgAISRQV/MfWgAtMQDQyDO/2o5ASDGTQ9+YoFbZ8lSUyCKsWDINZm3dX3ogGJxV7bvGMpVNBYNgk4NZzjDhVxdQOyUAVfNvQCcisw+vvuKPrUcBUe1A0FkJ+XbagOB9a9SihCaI65CClPzRsKVW8qAFqE9JoF79xK23G0GTtJpzhSG7e2GgSs5KzS14ZtwAI1GOk07w5I0Ar3jAoHGVOapME8qYbbddUTIgHaoaggSpOeQ61NCXXcE922cQNyaBpKkWKVPOKJbAhUJJifSqdy+Ya4gV25KbR0gKUAQAr+YDp1q1fcS0jumzjnzqr4iG1NrUsHAMetBLjbAcTbOLUQCSkltW80m0wyylXD7lxTNk64l0lZAUdPzAchIjfpQFvvHhyGXCfyliM7TtUXWVuQ4sJcIkeGZPvigsvhrdD3EbK3d7xtp06FlOnUOscqpuIhRUhJOydq0nEw2vjqLkEKa4haodygCFgaV4GPmSr3qhum4utEjCf60CNoE5UcrMwKYaZdcVsAPKkmDodUFkAJJq4tHEKACUkedBruAvm5tAy6SXWhB8x1p4tQRIwDWZs7o2T7bqTHUdRWt7xDraXGyClQkUCT6TGP0pNSCOc1YPqCk8+lJEgDnFAqslJM0DWOp96O+ok42nlSp0zsPagA7eWtpcqZUEhaTnFRc400E4AArKv3Dt1cLecV4lmTFdTJTvQaI8YBEA4pG3IU8pZURqUZikEzAk0zaqSpQSqQPLnQPuHwaWzvvGDQG0pRAK88wOVEhIBDUI6mJNL961bpKdQ1HfVuaAF093qtIOEnAFWnD2NTetSiBFVytC2kwCII/WrBkFaAAQBAoGV3LTQSlqVL60y084013j2FHCU0rbpZtSXVICjHhnrRGg5cu944jE4B2oDeMp1LSYPlSjpXcXKWUJ1AGTUbm5u0FSXUKRJjVrBBHl/xTFotFukakqKlfMYnNBW8TbKUrUNvD+tRSbiW5QUtD5jIjameJON/BOEkHU4Ej3n9KQVejSGmzOrAzzoLMPd9wOxugP/AGt4po5/gcGpP3Sv3pC9dQeJOidoT9Yo9s+H7Lilp/Nbd6gDkptQVP8Ap1+9VTQNy++44JBUCD5xQCd8FyoyCCZNOsXaQNxIEUleNlLiVDY4mupCXElIOiN/OgsDealDxSelaHs7xMlSrR08vB+1ZRlEJJSnSBv1NEZfUw+h5AVqBmTtQb19Uztg0qVmMmppuBdWyHm48Yk+R50qTg0HHXEkZOahqIxn2oLpChAxnnUcnOr9aDIoTIHWiJ0jFLp1czFdAPUmgZC07DOanbuHvVJHIyTSyQZ2o7Q0vwThY3oHXLhBUChKleYFSSgLJWJCjy2n61JCdDfhSAByiptrRrSDuaBR1m6K06wO6Cs6cwJq9QwEMeBPLequ8WGlhH8w+lXbayLZshWSOdAgWSF6lyojlG1PJc0oJUjSKGXiJ1JHnp/ag3zyC0IV4jyJg+1AFJDtwXF5SmYB2FWLCQmFGCScCq9paQAEpI+lMuLNuw5cOHwoEgefIUFfxy5DnEEspOpLG+J8R3pfXblB78LQqPAoogT9N69Z2y3NTryQtTh1GF6aK+GWkKT8C6h2JSvvZGPKYNBO1ubC1fbCSRIKFzk6VApVn0Jqss0lC9K5BTj/AH9qN3tutOlu0uSU4K1rT+1KtHQ8pMEYkTQWLdr8aw/bDLpGtv1Ty9qpW/mhUgA5FWibl23faW0SlZPzgfLR+1XDDa3/AMSwn/LvmZ5BR3oENWnDYid1UfWmBqIUftSaEqGdWOlFSSoSg5FBoez9ylJctFH/ALkVYOFKXCDz6VlGXl29y28jdByOo51q5S+2HUHwrEiKBZ0yYAx6UPwef2qbgCdt550ArXJgUGTB61NJjmBQZogBjyoCtwpQJoz6YS2sRhWY6UFtMEYphxM2yxM+GaBwulOHWzEVAvsgAlKwoUvbXbrgSBkgZB5imC6omNEHzoIXcvW05kZBNWPDLnvbeCZIG01XPKUoFLjgMCNMRQuDOlt/Qo9RQXDqo8RxGd6re5eubgqS6A2SNWP60xdlxxQbTEE5NM2zaWmQgZPOg6EOJUC2UqgbKxP1pfjdzKmbUGNluAGc8hTawZAGD1iqJ1ffXrr241QPTagtGHUpQIMHYzSj7pXdaSSUpbPucUIrIGDXkJJKlHmZ+g/2aAyiNOkbbZqtuXSh8LScpMimXVKSPPlSL6CCJOTQPOOBxQ0bc61zYRxTgrbTuZRpJ5gjE/asky0kNhUzqFaTs8oqtXG8eBzHoRQZO5YctbtVvcSNBietebUlKvDzrUdouG/GM98yn89vP/kOlZO3PiJVyoGZ1bgirrgN2S0u1WSFJyj0qnBLqZCYANMW6Hg6l23QtZbMq0pJgecUF0teSJPnS+o9RRSEvQ4kGCOYioFkzQZJM0VAJByPSgCjtDnNAdsU2mCkp5ERSqQOZploiQN/KgrrbwlJ1DUk86eRcAfNJ8gKTbSkPuSDIURg0fum9RAUcedAwpLZBWtKj7UoyoJvZHhE4FNJUlpPi8U9aRcWBdBYiJ5Cg0B0qyRy3qQPiEQBGxoDa9aAYxUu88QHXFB27uCzaOOAwdh67VSIhIBnNN8YeQVoZSrA8R/QUirTpwZ9aAinMxNTQoZO/qaTDkkzAFMskHKiIoCuE6S4uR0pNyVDV1pp1QeAGoBA9zQH1JhMDAxQM2LyUktObK2PQ1fdn3Qi4uGzgqAO/Ssrq1T68hTDd2tKdaFELGFGg3RdSFA6hHmdqyvaGxRaXQuWxDLuVadgrnSQ4g6Rlwz60c3NxdNdytAdbVuPOg1PZXsp/iPC0cVuVE28ktsj5nAOZPITX0js9eWVxwttm1Yat092FFlCY0jqY/2ayv4Z3rqbG74Xc2q0BH5jYIwEnf8A350LgXDF2PFnuIWXGLY2RdUl5hKgVFIUYBnn/Sgru0RtkccfaaSENo5gbk1X6h/3e1Mdr722veP6rN1LiA2Nam8wZ5xSWlX/ANyv9IoMSDNGQcY+1LziiIigcQYNNMnzikkGmWSBsZoFFCOIOxkTiadUkKhUQedK3mpm41hYAUf5ZNfWOD8B4Xf2zFxaWDLLKkJX3lx+c6sdYVKU+1B8x1aY8QjzIpG5CgQoiJMg1+hbez4RZlAaZYKonWEgn+30rD/i+hl2zYdYMpQSPLlQYW2cIQkkHajoV4pJwBOaqmXfyUlMzFEuHi1aKGo63DEdKBZ97vrlx07KOB5cqA4oaDpMK6VwLI6e1RcMqTIjNAW2AnxfpTiS2DhtZ8yKVQqMA0wH/DlWwjCd6CanAEkBMfSKVeXqHpXFuAmASfWutiZBEqV0oOIVioBWlxQ5FJrhOnw9DUQfEonkmgIDkZpy2uFtKKkKI0iR60gDJo7CyDETvQXiuP3WEqWVIIhQkjUOhjlVlwTiLF68mx+DZb1c0gJSBzJrMLB0iUgTmRz6CrrssynueJXKlQWmPDkbn/ig1KmLNDVwlu6ZHw0FcIBEETg+lBN5w8GP8QbMf/lWM4C+tVnxRBklxgn2NV/xb3JSQOkUCY2oyNh50ACRR0YAmgOgxR21RSycbD70VJ6e1AHiapU2Ogr6f2Hv/jOA2QDidVsruHkkfw8j+lfK+IK1PjoBR+H379koqZUQFYUAd+lB9mgJYutCwy+hRALf8Q3Bqn/E5Qe7NIcQjZSDJjY1lrTtS866pS4KVIAUI2I54NKcV4o7d9nxbuLUoIcjxEnAOKCmsjKADyoV+73lxpGyBH1rluQlJJJxmgCVEk7k0BMCJoYI1kdDXVjwSJxXGxknqaAskGioUkphzV70LIPUURKUrHh36UEgloEQsA+dTbSEzpUD1NB7vkc15KMyk5oIXKNKgoTBqCNl55US4UVIzuKA2fCqaCacmjW5OvBil5zRWR4poHWwktLHeGTt51d2LZZ7JcQeCjK3QM84H9zVA3B2Mda1CwW+xBBSIWsnVz3oKDs4qHH0qEpU0pJ+oqpOCRP3q57OpAfWFAz3aojrFVa2/GrB3oFxtR07UvNFSelAynaugwQZoWqpA0ALkhTx9KjMCuOkFwx1rwoJJMEEYPlRSpa51rUZ3k70EVOR1zQeUISrPKoIqSjg88VBKsUEz8qhQ2jJEmpE4oSMZoGSYNdABOMGhg5xkGp6QqIMGgKl3ThwSOoqRIiUwRQdZSIcGOtcgjxNnFBJXiGd4pdGNQo2rUDGD0oOxVQSFHYErAJiTudhS00VtXiGaBuG1ESjxeQ2rW8RbS12Nt2zMk8zWTt1pU+mCd4rW9qHUt8CtETBxIO+1BXdk7a3cunTcv8Ad6GVKSmMrP8AKPpNVL7Gp5xQAAKiY6ZrQdgrdm/vbpt3+G31JUN0nUNvuKWuUabl0BMgLImfOgxwPSjJOKANqID7igMY9KmCIzQJqYNAJZHeqro60NSvzDip5iZoO4qQqBNcmKCRMg1AHFdNQBwKCZIqEiK8o4qM0BUK86KVJIjY0qDmiz4etATUU45V4KG6fCefShhRjG3nXpxQEkcxmhLPinqK9PWoKMkUHZM11KjuKhXhQWFgoquW0xz3q/7Y3gLVswn5UpHOqbs0x8Xxq0tyYDiwknpNWH4gttMcfdYt0aG2kpSBM8qCfYviCbXiLjjkhIZIMA7EjerZd8kLUEMSmfCZGRWd7Huto4k53rQclkhKScaiRE+VaRfBWNatSgFSZ0oxPlmg/9k="/>
          <p:cNvSpPr>
            <a:spLocks noChangeAspect="1" noChangeArrowheads="1"/>
          </p:cNvSpPr>
          <p:nvPr/>
        </p:nvSpPr>
        <p:spPr bwMode="auto">
          <a:xfrm>
            <a:off x="307975" y="-1638300"/>
            <a:ext cx="25812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xQTEhUUExQUFRQXGBoaFxgYGBwXGRwaFxwaGh0cHBwaHSggGBwlHBwXIjEiJSkrLi4uHB8zODMsNygtLisBCgoKBQUFDgUFDisZExkrKysrKysrKysrKysrKysrKysrKysrKysrKysrKysrKysrKysrKysrKysrKysrKysrK//AABEIAP0AxwMBIgACEQEDEQH/xAAcAAABBQEBAQAAAAAAAAAAAAADAQIEBQYABwj/xAA4EAABAwIDBQYFBAEFAQEAAAABAAIRAyEEEjEFQVFhcQYTIoGR8AcyobHBI1LR4RQzQmJy8YIX/8QAFAEBAAAAAAAAAAAAAAAAAAAAAP/EABQRAQAAAAAAAAAAAAAAAAAAAAD/2gAMAwEAAhEDEQA/AM6WrspRS3gnZUEctT6ccEQrgEA8qQs43RMqUCEAALp4JlEY2+i46oA1GpzBoipCgGbJA1Oczf6px9YHogGW+aGWotFwdpxQ/wDKIfAbbiRHogTLwXMb6ozajXSA0gj35LswJ4ckAHNTKjVLc2LoLggA4W0SgIhYklAOo3h6oDgeCkO5JjmoAwuppzWWXBqBoC5OA3LkFxC5yKY5pDG5AID6pYRG+qXKgjgElOpsMIxsm7kHNYuFNPA5rigYRyQzUgdPNNr12ixJHRR9n4wOfI8NJurjaTGgHAXQPr1nRdhb/wBjE+QuoFTFip4IvydE/lTq+Lo1A8AOBP8AvJknoDoOSB2f2fTa+XNJfeC4w33ogDhwRlp92G3EkGXRKLjKhzOvla2A0G09VJwxy4p7nFpAAmOZ0ULtHVYXZmfM0zHEBAmA2u4Z2OmwJMWPH6fhC/ymNeMkmRMu5a/WV2zKtMNNV4DnGbHcBrY2klR8bjhUuGATod/0QX2Frh7ZETvATHMPPkqfY1YBwH5+6vXVPogE8ITyihvFc+mgDEJp05o5YhvbHNALKmgIoahgIGnVcjAWXILdzOCZlRISkIGMTSEUhNIQMK4BPAlK0WKDm81GxLxESIP4RZaJE3An3wVdh206jj89SNwMNHUjVA/C0g4mQ4gaAD7l0J/eNzfqEWENpNIcT/2IsAg7ZxlOkwtZTueG76qV8N9m99WzOFm380Gh7N9l6j/1HhjWnRoaPvC02P7NMfTyAAHcYWia0NAAStQeOba7DYim7M0ywXMW/wDVhsYXd5cEai/JfTr2Ai6zG3Ox1CuDLA0neNZQeDUsUAdLGZHGfyl/yLFo0FwvQsb8MIdLH25hRv8A89LbF3Xif6QZbZFOHAustIIIsL/yqDaGFNCoWuERp571ZYTHd4I+oQSsv0TjuSTHBdKBChvbJRDv5+/ykHuyATmacEMCd3sKQ4pMnkg4JFxXILIOToXAJoQOJS6pq5vsIOckayyI3+0ryI5bygo6+IaWuE3LiDGsbvLUqG7a8eBgy0xaG6k7yjNwoNUZbtJJnnER9lBZs6o2q45SWt4AX6TbegNi3MqaB/M6T76LefDeG2a3KPqsfhapPzljBwbc+ZuvQuxbWgeETz5oNo5yVrkOouQFc9CqVEhBUeqSgeXSoOOYIR2SdELEstdB5h8Q6IhrucE6LI7EqFtQCZB9++i3nb1oNEt4EFeb4aoQ6N+4lBtDTMDeDv6JxbCXBuBaJnqnVAN3v1QDcYATRCVyRAh0hK1q51krUDXNtyXImSQFyCYE6y6F0IEDU5rOKQ9UrWoFjcoG0nOaMwGYbwrGlTLjA981S7Zp1KZJBsbRHvmgoamLcWtDQRGbzJMz91oNlZa4PeO8NPd+6QTJ98FmWVzmII6QIU/CVu5MuALXRIm8chu3oJVHD95WaxoIzOGmg5DiV7PsvAiixrWjQBecbFrUW1GvbncQJDYH1M8SvUMNiM7AdOSAz6gAuVQ4/tXSpGDmMawCYjoo/arH1GN/TpveeDRK8/x9HaVZhOQUvFBYLPgjUxu5fZB6Fhu2+EqWFUNdwd4T9VatxrXCxBB4LwvaOzqtJ7WVCKhLZcJBIPDWxjgt12KwdVzR84iwDjEc0G6qbQZTYS4gdVQY/tVQnL3gnqsZ8SsTiKdanQf8rhIyze8RzN9FjKdckOd3YLGxmtBEkcteSDfds8Yw0SWEG2vNecEktngd1tI/lTTU8JgnKfRCpnuw203JP0QarZ7yabTuIH2Urqq7Zdf9t2EWE6GB9FYO15oOTS5K7ekI4oEe9K110kBPYEDwR5LlzhAvG763XIJoskskPVIDKB4Zponx6prSnZkDLoG0MOHMNrx+FKn31TmkGyDBYppElpbrHPlqpODwRfSJgOkxynlwKkdpdlQc4kgmStJ8M6TMRSqUDqwhwOhg7x5oD9ithmZqNykAAC8xzleg0m5bbk3C4A0p8RM8Y3dEWsUB7EQVDxezmvTgSpVF+8oM9T7IUs+YsBPE3P8ASvsPhm04gBQK+1i+p3dPQfO79o/kqVXxLGES8eZQZb4j7JFd9B0XaTfqP6Cx209k1C0ty2PkT6L0btTtajTpZy4WIi6HXqMNMPEGQg8j2vsp1Kg2bSbA9FWYOkajmt6D6LY9pqZrvaD8o9VDw+BDTOg4ID4WiGtAAHUb+p3omVc12870ocgRzUwt5ohakDSNQgTJeAnNauM/xb3yXAoG1Bb0XJ4M9FyCcUgbGiUNmV0e/VBxEpWNTotyT26IGkWTSLom5KGhBFx8Gm4GCCFmNhbZfgsSKlPUnKQ4QCDx4f0ti8DfCp9t7Oa4AgQ4ennx3IPVWMxGbvKmTuy0QGXgnWd/mjFwIQexO1G18JTI+ZoyPH/JtifPXzVrVwjSZ0PJBXhR8QHu8LLTv4KZXwhYJkR9VDxuIIEU7u3dUBMNg2U2Fjd/zHeSdT1WH7VdmKdBj8QwvdVJ8ILibnQLQ4XY9duZ78SQ927IC1vTeT1Vbj6bQ4F2Pc5wvDmsLB/8gflB51tPB4p9ZgrkxI8IEAStcMSWUu7kyPqq7a2HrOqF7a4rERqwN8mxoEbEVZpOLpDtAEAK1TOZn2EhjfdCpWaBvRGlAlhZK0rss9Z/lPAQJNlx09THvzTgCkAQcJ09/wBLg1KDf3Ke0kcEDFyM0LkBwE4eXBMAK5A+LJzPJJTCc1vW6BAPNECVjbp4CAR/CgbVqhlMk+XUqxe3f7ssptvGZ3ZBo256oD9k+1hwFeXycPVjOBuP7gOS9ywmKZVY2pTcHscJDgZBC+dcZhc1Ijgj9iu1tbBk5TLB89MnwkcRwPNB7lt2vGQTaST5WH3KiYJwcbFUtXtZhMXTa9tQMe0XZUOU33NOjvJHoENGek4HluQaGrgxUs42UKv2ewzR8gPMqmqdpnN+Zpaeeir8Z2mkSXADrqgbtXZzGnM06bkHYOyzWrgvHhaZI+yrcHtF9erlp+I7uHmvRuzOy+7Zf5jcnigbtjsrSrtkDJUAs4fkbwvOsZgn0KhpVGkOGnAjiDvC9na1ZD4jmiabASO+DhljWN88o/CDBD37lOA1+6c1l0QNQDa3ikycUUtTQ2yBhCeIXFvFK1ArW8Eq6VyAjAUuu5K0J7WoFA9+aUC/qnZdEypUa0EmABqSgIARoo2Nx7KN3uA3xqT0CpNpdoSPDSsP3EfYbvNZuvUc6S4yTqTcoNBiNuurNcGDK2YJ3/0qx1AiHBH2JR/Td1/Cmhgg39lBFoCWmfdlnsdS7qoHDQ6rTtbw9yqzaGGzSEFfg64Y8AyabtOU7/JXGIr1cMQ6m8mm75d3keazFcFvhO7RaTYWIFXD1KT7mJB4RcfkIJ2F7buIio0Eae//ABLidvYZ1zTvyUDF9myaYr0rxBcw7xMW9E+rsxvhLWgBw9DwQWmwu1tHDkv7lz3Gzb5R9lqKfxYbYNwxjSS6PpEleaOwLmO0FyOidtFjqDw9pBBsRM3iY6IPVMd2xrvHgdTptO8XPqTZUT3l5zFxceJVG7DZqQqjQ6A7uJWhwlEZABcRqgF3aeWozqablsZQDc1Nd9QiOMaQmEf+oApQPfvREc2E0NugaAuRcq5AZrUobyFj6bvtK6fsqjau1CQW0zB3u4dEEnaO12UgWg5n8Nwnis5iar6pl5nlu8goFNpD7kGd+/zVzSw8gHTT6IK3uQmVqQ3KydhQEKvhyZCBmxqsB7TyI9+invaZtofoqzAnLVj9wLf4+qssBUtB1BKBaLPem9DxNHepb2aQNUlRl45ILDsF/jVXPweLose2qc1NxFw+LtzaiRcRvnipu2vhwcITVw2epTvLDdzd9uIWTqtLHNc2Q4OBaeBm0Qvd+zO1hisO19sw8LxwcPwdfNB4JjaWKfIaHBo01/i6iYjFVKUUy0+ERcanVfRo2cwzLQfJQcZ2Zo1DLmNJ3EgGOkoPB6VOrUAlsNJ1v69NU3a9NheGscO7Y2ATqXHUr3pnZylkywLW0C8a+JHZ1+Fq5gP03mxHHgUFfi9pUxhixr81Q2A3AKDs3bFSmbHyOiiVsPF4sQIQw2yDc4XtGCPGIPK4VhS2jScPmE6XssJgak+Eo9ela1ig3T268EI6rPdn9tHMKb99geC0zmoAEJAPoiPG9NKBHaLkrhzXIIW3MWabIBguMKnw7uRSdocSHVgJs0R570mGdvCBcdhZvYHcVY7KdmZBjM2xH56FQu8a45XA+/sgMqdw/MJLd4ncgt61BQy0DgpOFxQf56Rw1SYihogqsRSuHAgFt/RPzgVrTDocOhR67PTeowfT8BLgMoi/I2+iC3+ybWp6GVFZtRgJDcz+QafubJamIxDv9OiGji8j2EDqbM1QcAJPVabsVtf/ABsTBP6VSGv4Dg7yP0KoMJh6gEnLmjQDVS6d4MajyQe2u1BSrO9idq99R7t5mpTtzLdx8tFoiECCxKzXxE2SMRgqrYlzRmb1bf7StIUlRkgg70HzRs3x0y0/NTMeW5Q6tK9rFWu06P8AjbQczRpcWnzNvwhbVw2V0hBBwz4dO/eFbPMiVU1KAcd4MahTME0tEOM8Cgi5ofIsVudk4/vKY4ix6rG46mAQ4eandncbkqZTo7VBrHOlcIum0wDa+tk+EDXH0XJXDckQYqizM4udqTKt8M3lZV9NsGNQplB8D8IH1hJQMRRn+099QE2N1ziYn8eaCs2XVyvLDoHSB1/tal9QGyyuIb+oHAidDu0v/KuMDiA6T6IH4mjOl92qXZwpvBsQ5vzNJ3j7hSswNt3RV+Joua8VKZh+8biOBQWuUNHhAHRcCSNfVMwlUVBIBB3g6iNyccSxtplw3an6ICtpmb3TnFrTHrwCEXucLDLxPvREFDKIF+aCw2Vj3UHsqs1bqP3A6heo7Ox7K9NtSmZa71B3g8CCvJaBgQdNyf2f7RnAYrK+Th6xGYfsdpmH54oPXcl55QlXBwIBBkG4I0grkHgnxdweTGOcP9xn7H+VDqnvKLXg3Iv1Wt+N2B/06ka2J6LDdm60tdTJ0uEENtipNFu9Ji2EOXBpsUAqpzNIO4oIrRcdR5I0HM4HeoBE+SD0HY2JFSk12/f1U1rffVZrshiiD3ZOq04Bi5koGVJXJmbmuQZTDtm6lBwHX1Q6FO3JMqC6AtWk127zFjqodRr2Xa6RwN0drOqBVDwdJCCqx1fNLhZw1EfVWeynw0R19VDxTGukgZXfQpdnVIY1BpKdWZG76LsIATGvPcoDapdDW+aucPTyiPVB1WjBzMgO0O7MP5S0HtcARv14+aU1Lxu4KNij3bu8aJabPH0zAILEG3VOzX5KNTIIBBngn98dCEEh7ptu4qp21S7ymR/vbceXBWFR9lHrCRO/69EGm+E/a3vG/wCHWPiaP0nHeP29RuXpTgvmnvDQxGZpiDIi0f8Ai977IbeGLoBxjvGwHjjwPn90Gf8Ai9hc+Ea7g77j+l4vsurkqgzYmCvoLt7hs+BrCLtGYeR/iV88mnYlBo9o0b7uPFV4UptTNTa7koznWQBjxTyi6gMHiIVg9twoAgVuqCbgand1QQvQGPDgCN9157XpnVafsri8zCw6jTogtnCVyIafoVyDKMJ92TS7ijOOnuyG4T9NyDmEEbgg1mkC31R2s6bklYIKfHAm8eajYR/h+wU+sOPBVmz2y7og0Oz2ADMbk3KsGVpVVQeTYWCsaLPRBNw9+KIY6obK9o3a++KRzkEW9Ewf9Nxt/wASd3RTCeBnzTajM7cpuCN6r8M4t/SeT/wd+EFo9NcYF9ENtfIPEHE8gTKSs4uGkddfp/KCm7R4aIeFd9hNvnDV2k/IbOGtt/8AKDtOlnpwbkcNOSo8JaDwQfRePpCrQeAZD2Og8iLL5qbT8TxwJC9v+HO3W1qRoOIzNBLBvLd48ifQhePYuhlxFZpGlRw9CUD9jCabh+0qM75uCPs0llZzTo5tkyuwhx9lAGtoeIVbiLVGuVsWGL3EaqsxPyzwKCQ2vJjjqp+yK/dVARuN+ircA2ASnvqQg9IpOBaCNDoVyoOzG0wR3bjpcfwuQQi7j6JxM7ukJ1SE3Rv9oGuqAD374oFVw4/VK5gOqYKTR1QQsS9QcG7KPup2PAgniqqmZsgucK9xiPJXNCkRBIsbzGsKu2dhzA/hWlR1tOPPX7IChtkhQ6DT1RnFBKotsoe1aAc3/lu/pPNUxqmMbOsoBYDE5/A+zx9YU/uh5qHtXCFoD2/MLgo2Ax4qMB0I+YcEDqw8J5KkNOC6/OOq0FWCs5tum4PBYQDFp0PIoLfsbtX/ABsZReT4XOh3Jr/D+Z8k7tVgsmPrxoXk+qzLMa0uDawNO93blpMSDUY2tnkQWkm/ynUnpCCkrvio0zvIHmjY1t51VNisXmfLfkabK9xjfAIHAoBMI+iqMVTyh97TZWuHbY8lV4ofMgTCOhqIA1yih8NS0ZugliWmQuQ6TiFyC/DwePJBr4qBxhEa2yYymOqCC2s5xs1SMlr2/CNUMfVQMZWNt3uUAtou8JQtjYOTLjZNf8t7qRgH3hBd94GxlAQhVJKQ2nyRAEB6dSPX7prqriYCfTan0h4o92QJTF/6Rm0CI+ylZANyWZKA4cC0CBzmD5LL7VIoVw6noRLm+d0TbGIq0an6dSA65Dm5hOlr8lCqUyQXOcXOdqT/AAgu6NUQHNux2n98woXaOjmYDcQQonZ/Fua7u7Fjrwdx4hXe2W/pHkPsgzrdk5mz3gjeDoi4LEEYathx4jq0jQTYx5KRs6iHjxT6qLja3cVabqXhN/PqgnYjsw+ng21mupvp/wC4sklrv2vtZPwwz0fJMq7Tq1cJXBeQ3vGSBobOKZsCt4L33IIrJaSqitcnqtBiW3c5UT/mPMoIwEkBT6TA0KELOUqi+bFA19e65SWUxJXIP//Z"/>
          <p:cNvSpPr>
            <a:spLocks noChangeAspect="1" noChangeArrowheads="1"/>
          </p:cNvSpPr>
          <p:nvPr/>
        </p:nvSpPr>
        <p:spPr bwMode="auto">
          <a:xfrm>
            <a:off x="155575" y="-1790700"/>
            <a:ext cx="29432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ata:image/jpeg;base64,/9j/4AAQSkZJRgABAQAAAQABAAD/2wCEAAkGBxQTEhUUExQUFRQXGBoaFxgYGBwXGRwaFxwaGh0cHBwaHSggGBwlHBwXIjEiJSkrLi4uHB8zODMsNygtLisBCgoKBQUFDgUFDisZExkrKysrKysrKysrKysrKysrKysrKysrKysrKysrKysrKysrKysrKysrKysrKysrKysrK//AABEIAP0AxwMBIgACEQEDEQH/xAAcAAABBQEBAQAAAAAAAAAAAAADAQIEBQYABwj/xAA4EAABAwIDBQYFBAEFAQEAAAABAAIRAyEEEjEFQVFhcQYTIoGR8AcyobHBI1LR4RQzQmJy8YIX/8QAFAEBAAAAAAAAAAAAAAAAAAAAAP/EABQRAQAAAAAAAAAAAAAAAAAAAAD/2gAMAwEAAhEDEQA/AM6WrspRS3gnZUEctT6ccEQrgEA8qQs43RMqUCEAALp4JlEY2+i46oA1GpzBoipCgGbJA1Oczf6px9YHogGW+aGWotFwdpxQ/wDKIfAbbiRHogTLwXMb6ozajXSA0gj35LswJ4ckAHNTKjVLc2LoLggA4W0SgIhYklAOo3h6oDgeCkO5JjmoAwuppzWWXBqBoC5OA3LkFxC5yKY5pDG5AID6pYRG+qXKgjgElOpsMIxsm7kHNYuFNPA5rigYRyQzUgdPNNr12ixJHRR9n4wOfI8NJurjaTGgHAXQPr1nRdhb/wBjE+QuoFTFip4IvydE/lTq+Lo1A8AOBP8AvJknoDoOSB2f2fTa+XNJfeC4w33ogDhwRlp92G3EkGXRKLjKhzOvla2A0G09VJwxy4p7nFpAAmOZ0ULtHVYXZmfM0zHEBAmA2u4Z2OmwJMWPH6fhC/ymNeMkmRMu5a/WV2zKtMNNV4DnGbHcBrY2klR8bjhUuGATod/0QX2Frh7ZETvATHMPPkqfY1YBwH5+6vXVPogE8ITyihvFc+mgDEJp05o5YhvbHNALKmgIoahgIGnVcjAWXILdzOCZlRISkIGMTSEUhNIQMK4BPAlK0WKDm81GxLxESIP4RZaJE3An3wVdh206jj89SNwMNHUjVA/C0g4mQ4gaAD7l0J/eNzfqEWENpNIcT/2IsAg7ZxlOkwtZTueG76qV8N9m99WzOFm380Gh7N9l6j/1HhjWnRoaPvC02P7NMfTyAAHcYWia0NAAStQeOba7DYim7M0ywXMW/wDVhsYXd5cEai/JfTr2Ai6zG3Ox1CuDLA0neNZQeDUsUAdLGZHGfyl/yLFo0FwvQsb8MIdLH25hRv8A89LbF3Xif6QZbZFOHAustIIIsL/yqDaGFNCoWuERp571ZYTHd4I+oQSsv0TjuSTHBdKBChvbJRDv5+/ykHuyATmacEMCd3sKQ4pMnkg4JFxXILIOToXAJoQOJS6pq5vsIOckayyI3+0ryI5bygo6+IaWuE3LiDGsbvLUqG7a8eBgy0xaG6k7yjNwoNUZbtJJnnER9lBZs6o2q45SWt4AX6TbegNi3MqaB/M6T76LefDeG2a3KPqsfhapPzljBwbc+ZuvQuxbWgeETz5oNo5yVrkOouQFc9CqVEhBUeqSgeXSoOOYIR2SdELEstdB5h8Q6IhrucE6LI7EqFtQCZB9++i3nb1oNEt4EFeb4aoQ6N+4lBtDTMDeDv6JxbCXBuBaJnqnVAN3v1QDcYATRCVyRAh0hK1q51krUDXNtyXImSQFyCYE6y6F0IEDU5rOKQ9UrWoFjcoG0nOaMwGYbwrGlTLjA981S7Zp1KZJBsbRHvmgoamLcWtDQRGbzJMz91oNlZa4PeO8NPd+6QTJ98FmWVzmII6QIU/CVu5MuALXRIm8chu3oJVHD95WaxoIzOGmg5DiV7PsvAiixrWjQBecbFrUW1GvbncQJDYH1M8SvUMNiM7AdOSAz6gAuVQ4/tXSpGDmMawCYjoo/arH1GN/TpveeDRK8/x9HaVZhOQUvFBYLPgjUxu5fZB6Fhu2+EqWFUNdwd4T9VatxrXCxBB4LwvaOzqtJ7WVCKhLZcJBIPDWxjgt12KwdVzR84iwDjEc0G6qbQZTYS4gdVQY/tVQnL3gnqsZ8SsTiKdanQf8rhIyze8RzN9FjKdckOd3YLGxmtBEkcteSDfds8Yw0SWEG2vNecEktngd1tI/lTTU8JgnKfRCpnuw203JP0QarZ7yabTuIH2Urqq7Zdf9t2EWE6GB9FYO15oOTS5K7ekI4oEe9K110kBPYEDwR5LlzhAvG763XIJoskskPVIDKB4Zponx6prSnZkDLoG0MOHMNrx+FKn31TmkGyDBYppElpbrHPlqpODwRfSJgOkxynlwKkdpdlQc4kgmStJ8M6TMRSqUDqwhwOhg7x5oD9ithmZqNykAAC8xzleg0m5bbk3C4A0p8RM8Y3dEWsUB7EQVDxezmvTgSpVF+8oM9T7IUs+YsBPE3P8ASvsPhm04gBQK+1i+p3dPQfO79o/kqVXxLGES8eZQZb4j7JFd9B0XaTfqP6Cx209k1C0ty2PkT6L0btTtajTpZy4WIi6HXqMNMPEGQg8j2vsp1Kg2bSbA9FWYOkajmt6D6LY9pqZrvaD8o9VDw+BDTOg4ID4WiGtAAHUb+p3omVc12870ocgRzUwt5ohakDSNQgTJeAnNauM/xb3yXAoG1Bb0XJ4M9FyCcUgbGiUNmV0e/VBxEpWNTotyT26IGkWTSLom5KGhBFx8Gm4GCCFmNhbZfgsSKlPUnKQ4QCDx4f0ti8DfCp9t7Oa4AgQ4ennx3IPVWMxGbvKmTuy0QGXgnWd/mjFwIQexO1G18JTI+ZoyPH/JtifPXzVrVwjSZ0PJBXhR8QHu8LLTv4KZXwhYJkR9VDxuIIEU7u3dUBMNg2U2Fjd/zHeSdT1WH7VdmKdBj8QwvdVJ8ILibnQLQ4XY9duZ78SQ927IC1vTeT1Vbj6bQ4F2Pc5wvDmsLB/8gflB51tPB4p9ZgrkxI8IEAStcMSWUu7kyPqq7a2HrOqF7a4rERqwN8mxoEbEVZpOLpDtAEAK1TOZn2EhjfdCpWaBvRGlAlhZK0rss9Z/lPAQJNlx09THvzTgCkAQcJ09/wBLg1KDf3Ke0kcEDFyM0LkBwE4eXBMAK5A+LJzPJJTCc1vW6BAPNECVjbp4CAR/CgbVqhlMk+XUqxe3f7ssptvGZ3ZBo256oD9k+1hwFeXycPVjOBuP7gOS9ywmKZVY2pTcHscJDgZBC+dcZhc1Ijgj9iu1tbBk5TLB89MnwkcRwPNB7lt2vGQTaST5WH3KiYJwcbFUtXtZhMXTa9tQMe0XZUOU33NOjvJHoENGek4HluQaGrgxUs42UKv2ewzR8gPMqmqdpnN+Zpaeeir8Z2mkSXADrqgbtXZzGnM06bkHYOyzWrgvHhaZI+yrcHtF9erlp+I7uHmvRuzOy+7Zf5jcnigbtjsrSrtkDJUAs4fkbwvOsZgn0KhpVGkOGnAjiDvC9na1ZD4jmiabASO+DhljWN88o/CDBD37lOA1+6c1l0QNQDa3ikycUUtTQ2yBhCeIXFvFK1ArW8Eq6VyAjAUuu5K0J7WoFA9+aUC/qnZdEypUa0EmABqSgIARoo2Nx7KN3uA3xqT0CpNpdoSPDSsP3EfYbvNZuvUc6S4yTqTcoNBiNuurNcGDK2YJ3/0qx1AiHBH2JR/Td1/Cmhgg39lBFoCWmfdlnsdS7qoHDQ6rTtbw9yqzaGGzSEFfg64Y8AyabtOU7/JXGIr1cMQ6m8mm75d3keazFcFvhO7RaTYWIFXD1KT7mJB4RcfkIJ2F7buIio0Eae//ABLidvYZ1zTvyUDF9myaYr0rxBcw7xMW9E+rsxvhLWgBw9DwQWmwu1tHDkv7lz3Gzb5R9lqKfxYbYNwxjSS6PpEleaOwLmO0FyOidtFjqDw9pBBsRM3iY6IPVMd2xrvHgdTptO8XPqTZUT3l5zFxceJVG7DZqQqjQ6A7uJWhwlEZABcRqgF3aeWozqablsZQDc1Nd9QiOMaQmEf+oApQPfvREc2E0NugaAuRcq5AZrUobyFj6bvtK6fsqjau1CQW0zB3u4dEEnaO12UgWg5n8Nwnis5iar6pl5nlu8goFNpD7kGd+/zVzSw8gHTT6IK3uQmVqQ3KydhQEKvhyZCBmxqsB7TyI9+invaZtofoqzAnLVj9wLf4+qssBUtB1BKBaLPem9DxNHepb2aQNUlRl45ILDsF/jVXPweLose2qc1NxFw+LtzaiRcRvnipu2vhwcITVw2epTvLDdzd9uIWTqtLHNc2Q4OBaeBm0Qvd+zO1hisO19sw8LxwcPwdfNB4JjaWKfIaHBo01/i6iYjFVKUUy0+ERcanVfRo2cwzLQfJQcZ2Zo1DLmNJ3EgGOkoPB6VOrUAlsNJ1v69NU3a9NheGscO7Y2ATqXHUr3pnZylkywLW0C8a+JHZ1+Fq5gP03mxHHgUFfi9pUxhixr81Q2A3AKDs3bFSmbHyOiiVsPF4sQIQw2yDc4XtGCPGIPK4VhS2jScPmE6XssJgak+Eo9ela1ig3T268EI6rPdn9tHMKb99geC0zmoAEJAPoiPG9NKBHaLkrhzXIIW3MWabIBguMKnw7uRSdocSHVgJs0R570mGdvCBcdhZvYHcVY7KdmZBjM2xH56FQu8a45XA+/sgMqdw/MJLd4ncgt61BQy0DgpOFxQf56Rw1SYihogqsRSuHAgFt/RPzgVrTDocOhR67PTeowfT8BLgMoi/I2+iC3+ybWp6GVFZtRgJDcz+QafubJamIxDv9OiGji8j2EDqbM1QcAJPVabsVtf/ABsTBP6VSGv4Dg7yP0KoMJh6gEnLmjQDVS6d4MajyQe2u1BSrO9idq99R7t5mpTtzLdx8tFoiECCxKzXxE2SMRgqrYlzRmb1bf7StIUlRkgg70HzRs3x0y0/NTMeW5Q6tK9rFWu06P8AjbQczRpcWnzNvwhbVw2V0hBBwz4dO/eFbPMiVU1KAcd4MahTME0tEOM8Cgi5ofIsVudk4/vKY4ix6rG46mAQ4eandncbkqZTo7VBrHOlcIum0wDa+tk+EDXH0XJXDckQYqizM4udqTKt8M3lZV9NsGNQplB8D8IH1hJQMRRn+099QE2N1ziYn8eaCs2XVyvLDoHSB1/tal9QGyyuIb+oHAidDu0v/KuMDiA6T6IH4mjOl92qXZwpvBsQ5vzNJ3j7hSswNt3RV+Joua8VKZh+8biOBQWuUNHhAHRcCSNfVMwlUVBIBB3g6iNyccSxtplw3an6ICtpmb3TnFrTHrwCEXucLDLxPvREFDKIF+aCw2Vj3UHsqs1bqP3A6heo7Ox7K9NtSmZa71B3g8CCvJaBgQdNyf2f7RnAYrK+Th6xGYfsdpmH54oPXcl55QlXBwIBBkG4I0grkHgnxdweTGOcP9xn7H+VDqnvKLXg3Iv1Wt+N2B/06ka2J6LDdm60tdTJ0uEENtipNFu9Ji2EOXBpsUAqpzNIO4oIrRcdR5I0HM4HeoBE+SD0HY2JFSk12/f1U1rffVZrshiiD3ZOq04Bi5koGVJXJmbmuQZTDtm6lBwHX1Q6FO3JMqC6AtWk127zFjqodRr2Xa6RwN0drOqBVDwdJCCqx1fNLhZw1EfVWeynw0R19VDxTGukgZXfQpdnVIY1BpKdWZG76LsIATGvPcoDapdDW+aucPTyiPVB1WjBzMgO0O7MP5S0HtcARv14+aU1Lxu4KNij3bu8aJabPH0zAILEG3VOzX5KNTIIBBngn98dCEEh7ptu4qp21S7ymR/vbceXBWFR9lHrCRO/69EGm+E/a3vG/wCHWPiaP0nHeP29RuXpTgvmnvDQxGZpiDIi0f8Ai977IbeGLoBxjvGwHjjwPn90Gf8Ai9hc+Ea7g77j+l4vsurkqgzYmCvoLt7hs+BrCLtGYeR/iV88mnYlBo9o0b7uPFV4UptTNTa7koznWQBjxTyi6gMHiIVg9twoAgVuqCbgand1QQvQGPDgCN9157XpnVafsri8zCw6jTogtnCVyIafoVyDKMJ92TS7ijOOnuyG4T9NyDmEEbgg1mkC31R2s6bklYIKfHAm8eajYR/h+wU+sOPBVmz2y7og0Oz2ADMbk3KsGVpVVQeTYWCsaLPRBNw9+KIY6obK9o3a++KRzkEW9Ewf9Nxt/wASd3RTCeBnzTajM7cpuCN6r8M4t/SeT/wd+EFo9NcYF9ENtfIPEHE8gTKSs4uGkddfp/KCm7R4aIeFd9hNvnDV2k/IbOGtt/8AKDtOlnpwbkcNOSo8JaDwQfRePpCrQeAZD2Og8iLL5qbT8TxwJC9v+HO3W1qRoOIzNBLBvLd48ifQhePYuhlxFZpGlRw9CUD9jCabh+0qM75uCPs0llZzTo5tkyuwhx9lAGtoeIVbiLVGuVsWGL3EaqsxPyzwKCQ2vJjjqp+yK/dVARuN+ircA2ASnvqQg9IpOBaCNDoVyoOzG0wR3bjpcfwuQQi7j6JxM7ukJ1SE3Rv9oGuqAD374oFVw4/VK5gOqYKTR1QQsS9QcG7KPup2PAgniqqmZsgucK9xiPJXNCkRBIsbzGsKu2dhzA/hWlR1tOPPX7IChtkhQ6DT1RnFBKotsoe1aAc3/lu/pPNUxqmMbOsoBYDE5/A+zx9YU/uh5qHtXCFoD2/MLgo2Ax4qMB0I+YcEDqw8J5KkNOC6/OOq0FWCs5tum4PBYQDFp0PIoLfsbtX/ABsZReT4XOh3Jr/D+Z8k7tVgsmPrxoXk+qzLMa0uDawNO93blpMSDUY2tnkQWkm/ynUnpCCkrvio0zvIHmjY1t51VNisXmfLfkabK9xjfAIHAoBMI+iqMVTyh97TZWuHbY8lV4ofMgTCOhqIA1yih8NS0ZugliWmQuQ6TiFyC/DwePJBr4qBxhEa2yYymOqCC2s5xs1SMlr2/CNUMfVQMZWNt3uUAtou8JQtjYOTLjZNf8t7qRgH3hBd94GxlAQhVJKQ2nyRAEB6dSPX7prqriYCfTan0h4o92QJTF/6Rm0CI+ylZANyWZKA4cC0CBzmD5LL7VIoVw6noRLm+d0TbGIq0an6dSA65Dm5hOlr8lCqUyQXOcXOdqT/AAgu6NUQHNux2n98woXaOjmYDcQQonZ/Fua7u7Fjrwdx4hXe2W/pHkPsgzrdk5mz3gjeDoi4LEEYathx4jq0jQTYx5KRs6iHjxT6qLja3cVabqXhN/PqgnYjsw+ng21mupvp/wC4sklrv2vtZPwwz0fJMq7Tq1cJXBeQ3vGSBobOKZsCt4L33IIrJaSqitcnqtBiW3c5UT/mPMoIwEkBT6TA0KELOUqi+bFA19e65SWUxJXIP//Z"/>
          <p:cNvSpPr>
            <a:spLocks noChangeAspect="1" noChangeArrowheads="1"/>
          </p:cNvSpPr>
          <p:nvPr/>
        </p:nvSpPr>
        <p:spPr bwMode="auto">
          <a:xfrm>
            <a:off x="307975" y="-1638300"/>
            <a:ext cx="29432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://www.mrlincolnswhitehouse.org/upload/Stephen-Douglas-Photo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775363"/>
            <a:ext cx="2438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biography.com/imported/images/Biography/Images/Profiles/C/John-C-Calhoun-37250-2-4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610" y="261071"/>
            <a:ext cx="2922299" cy="292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americanrtl.org/files/images/daniel-webs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09" y="35646"/>
            <a:ext cx="2398205" cy="322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8" descr="data:image/jpeg;base64,/9j/4AAQSkZJRgABAQAAAQABAAD/2wCEAAkGBhQSERQUExQVFRUWFBcWFxYWFxcXFBgXFxUVGBQXGBQXHCYeFxwjGhQXHy8gIycpLCwsFR4xNTAqNSYsLCkBCQoKBQUFDQUFDSkYEhgpKSkpKSkpKSkpKSkpKSkpKSkpKSkpKSkpKSkpKSkpKSkpKSkpKSkpKSkpKSkpKSkpKf/AABEIAQIAwwMBIgACEQEDEQH/xAAcAAABBQEBAQAAAAAAAAAAAAAAAgMEBQYHAQj/xABAEAACAQIDBAcFBQcEAgMAAAABAgADEQQhMQUSQVEGImFxgZGhBxMyscEjQlKC8BRikqKy0eFDY3LxFcIzRFP/xAAUAQEAAAAAAAAAAAAAAAAAAAAA/8QAFBEBAAAAAAAAAAAAAAAAAAAAAP/aAAwDAQACEQMRAD8A7ZCEIBCEIBCEIBCVO3+k9HBreq3WI6tNc3buHAdpynLOkHT3EYq6391SP3EOo/ffVu7IdkDpW2enGFw9wX33H3KdmN+RN91fE3mM2l7VqzXFGmlMc2u7/RR5GYbfnoz1NvUwLTG9MMZU+LEVe5W3B5JaVxr1GN2dj2szH6xdNRfJbjmxyJ8LSRTqAHNVOdjYWXz4wG6YIzDnwJ9ZOw22sQnwV6o7na3le08SxJuoXs/EPOJqYOxy5XB1BgX+B9oGLp/Ey1BydRf+JbHzvNPsz2k0XsKqtSPP408wN4eU5tEkQO64bEpUUMjK6nQqQR5iOzh+z9rVcO+/ScoeIHwn/kpybxnQujvT9K1krgUn4N/pse8/Ae/Ltga6EIQCEIQCEIQCEIQCEIQCEIQCY7pn09XDXpUbPXtmdUp9/Nv3fPkWunvTj9nBoUD9sR1mH+mD/wC59NeU5P7y5uTcnMnj298B3F4t6rs9Ri7sblmNyT+uEZE8ZoIL5DUwHB2yVhcLvZjna/8AjUybgtjKM6v8I5dsm/8AlEp5JSGXHL6QI1LZjnPM/lHpy9ZOp7EJ1O73ayVg8c76LYd1pMKsdYEH/wAagGZvbmBPThwFy4XtaSv2K+s8XCbvG8CnbDWQm2d7X7OFpAI/V5pq1IEW/wAymxWzyDwPde0CDu/r/MWoivd+kWBA03Rbpk9C1Ord6WgOrJ3c17PLlOj0K6uoZSGUi4IzBE4laaHov0nbCvutc0WOa8VP4l+o4wOoQiKNYOoZSCrAEEaEHQxcAhCEAhCEAhCEAma6cdLRgqNlsa1S4Qa7o41COQ4Die4y72ntFMPSerUNkRbnn2AcyTYDtM4Nt3bT4qs1WpqxyHBVHwqOwD6njAh1axYlmJJYkknMknMkk6mJvEMYAwFy82Fswk72luP0H1MgbJwu8wPC9ge08uZmypoEQAQK3Fp90f5JknAbDUZtmdRyHhHKNPee9shp2niZZrAEQAZQMWBPLQE2huxZnjQGKtMGRKtKw5jkZPaM1FvAoaii9hkeAP6yjTDjLHGYQ3uPWVVasAQOenfAcAijGaTX747A1HQvpP7lxRqH7Nj1SfuMfkpPkc+c6LOHsJ0joP0h9/T905+0pjU6smgPaRofDnA1EIQgEIQgEISt6RbYGFw1Ssfur1Rzc5IPMjwvA557VOkfvKowqHq0+tUtxqWyX8oPm3ZOfkxdeuXZmY3ZiWJPEk3J840XgKM9UXjW/HKbZ/OBo9hUrWJ0vYdutyP7y/3s7+A+sotkXNu4Ad0uzV15DLx4/QeMCRRHrJKiMYfQSQDAdiSJ6jT0wEGeRVp4ICd2JZIoGeGAxUTKUG2cFy49YHkRrL6q8ptvYjdpBuTr5HI/OBV4Kre8k70h/DVYDTdH+JJDQHSI/szHtQqpVTVTpwI0ZT2EZSJ7yeXgduwmKWqi1EN1ZQw7j9Y7MR7Ods3D4djpd07r9cedj4mbeAQhCATlvtd25epTwynJR7x/+TXCDwW5/OJ1B3ABJNgBcnkBqZ86be2qcRiKtY/6jlh2Log8FAHhAhM0QWgTE2gegx1LkgRoCWuyNnlnWwu2TEnRRw8bZ+IgaXZWH3UBPKw7ycz55R7GVlQqnE2NvEW9TeNmsA2R0yHcNT85n8ZtMu5cX3b/AF6o/l9TA2dGpJS5yp2I5ZQT+Eess97dECQBCQmx45xltuJcC8CzE8BkT9uB8Y578fWBItGn0OsbOMHOMVdpKDbeEBGIPCUXSbED3W7zI9JctiFaxvfumU6XVs0Udp8IHmGrb26eIXd7wJNDyk2dUzH611vLdYD0N2JDQWpaBN2VtE0KyVR91gSOa6MPEEjxnZ6dQMAym4IBB5gi4PlOEVHnVPZ/tP3uDVT8VImme7VPQ2/LA0sIQgZz2g7T9xs+sQc3ApL31DY/y7x8JwZp1D2z7QsuHog6l6hHcAq/1P5TlpaB5ANEhrT0QHRnNPsakVpb982ZrjibABR3ayj2fQZvgU9rce5eAmi2J1kKi1kbXO2YzA5/WBDx1UKpuczly7x2D+0Tg9ivVVSMhwHK/Enuz8YV9mmtX3dEXM8wON/3mtNXhqYFPIWv8gdIDmEohECjh/aRsUd4EAXOuthfllJxni0dL8IGbxey6hQlxfqkWVrEEjq8DZQe8nnKupshlCtdiTkRmOGfhN0yXkWthx2nlAzmyKNQscm3eBOWffxE0eFwZVSWzY+g4CPYahZc5IOkDC7Y20QxQaDjKvDvWdlsRdt6wJGgsTe57fGW+1cDdrcCx3iD25d0ssLs5RuncF1Fh3dvMwM/Tx9SlU3XHZyINsu8Rrbzlt1uJX6zRY3A3O8dcrDUnvkPaGEBprfhlfPK8DO7PqHLsMu0e8oqSbtQrxBt/aXFM27jAlXngiN+el+EAea/2Y47cxD0ycqiXH/JDf8ApLeUx0sejmN91i6D8qig9zHdb0YwO2whCBxP2tYzf2gV/wDzpIviQXP9YmIJl705xG/tDFN/vMv8HU/9ZQkwPbxdO2pz7I0TFoYFrhqtSqdwfD+EZL421mnrOtCkqMwU24aj8o49ky+xMUquN4gC97ngBnl2n6RW3Md71t4Hq527bZnv4QLyhjQKbuF3VFiM+sTcXLW8Mv8AqT9l7Q6qg8QfPW3kfSZ3ZlM1KSoSee/fS98uZP8AeaWjgAtMBMgNO88bwLCjVuAY772Rglsuy3lF7sB/ei6dKJSKaqBAW2s9AiaXbF3ygZzGUwKh7TePIhuLGPbXQWB7YzQrDd+UB80RqfXWVmPp3KqOLfLOSa9fKR8NUuxY6KPU6+kDN7bpBcSCOIW/eLCSlWR8aDUcuRbO47eXpJStALz0QY3iVgKWK/XjG+MXA7ts/E+8pU3/ABorfxKD9YSu6F4oNgaF9QhX+FmX6QgcD2u+/XrN+KrUPm7GV7LJtcXLHmSfUxi0BkiKURypmbxCwPVEUzGwF9L284WygVgPYHFNTYOM7G1ud9RN1S21TNJXUixKC3EEsBYjsvMIrC1rTWbA2GKmFJ0c1C6nusAD2Gx84GhAzji2kZKnO4PLlFEnhAeaoBF0qPE/4EZChesdBPaW0FbRh5wEbResB9iisebNYDwlDicVjBffC9m4Cc5pxihEuLkm0DALi8Qayhr2Gt+Ut0q+7Nj8J0Jk7aDKDKmvVDAjxECbUYkQ96BTN9Dl/mRqVQ7pPIfSNdZkGRyGZ11zgIdbd0aDTwvw9Ik1Lfr9coD1p6YlTlFLARuxVp7eJvA2fR/bfu8Oi30L+rsfrCZahXsoF+fzhAz1YZkdp+cYtJm0qW7VqLyqOPJiPpIZMDwierEExamAvhEmekxMBaib3ofjlaiEy3kvlxsTcN628Jz96wXXykvYOOelUWvu72o3b2upuCB3ZeYgdHxdCx3h4xFNY7s7aKYimHTNTlmLEEagjgRGmOZHKB5Vph+qcxxjn7MqiwVQttLDSeI1ot9IEWvhqXMr3HLylZikysuJKjtAJ85aYnABxnrKevsFbE75PfpAq8Vhba1y3cBfzzkShTNOpmxIIuL/ACjlTD7h0vI9dzcQLF6w3bc8v7/IzSbBwfVDHThMdhaqmpvObIuvaeQHHlJ+P6VOw3KX2aaZfGR38PCBoukSUHUhnRai5jMb3cQJjd6Mq8WpMB4V7SQtUSvdLxyi54wJhaJESGnt4EqlRuL/AK1hLzYmyC9BGtrvejsPpCBl+ltDcxuKXlXqW7mYsPnKVprvahhtzaNU8HWm48UCn1QzINA8H65RSxG7FiB7aDvYE8h8p6ozkbFN1YBs6n71nBOZpm1+HWX6XkxXK0ghyKuRflcC1+w2tKvBVtxt7lr3HIy1xGOpspv94W7e/wADAtNhbf8AcOSQQCbOp5jj2MBx0Yem7ektamGBI3lBDDWxFx3905JRrb2RI3xkCdGH4WPyM6f0YxQODpE9UKpU7xtbdJXM+ECurYirhn+2F6Z0qrcr+Yap+s5Y1dqoEDBgQdCDl5yDtTp1h0uqg1uB3QNztzOsxu0sVQbeah9nfMobgX7BoPPygbM7eVri4tn39kg4jbFNKeVyTfUzDqWGd/XOKSqCesbCBe1McCCbyrXFlibHL5d3bIL4knIZfOeYeuAc9LW7u2BZA+gi1MbQ8YoQJNK0dQSPTaSaYgeiCrC9p6DAWpio3HAPlA6/0I2aDgaBI1DHzqOR84S32Jh/dYain4aSA9+6L+sIHOfbNgPtMPV5q9M/lIZf628pzQzuHtS2d73Z7sNaTLU8L7r+jk+E4c5gez2Nhp6WsIHtR7ZDj8pEqaRxmiCLiBHpLqOY+UkYIB7oTY6qeF+IPh8pGVrMDB1s2sAqJYkHUGSqe0GKe7LsFBuMzu3/AHl0PfEMpfIjrfPwjDoRqP7ecB9l8DxHA9qn6Rm8mtSC0wDmWAP+BI1X1gIvPCYNflAgwE3nkWlInQXnrUra27uPpAkYDEgHdbTh/aWFpSHKWuBxG8LHUeogSlMkoYwgkmmIHu7PQItRPYHhEm7Jwnva9KmPv1FXwJF/S/lIduE1fs22fv4wPwpIz+LdVf6ifCB1iEIQGcbhFq03pt8LoyHuYEH5z5sx+EalUem3xIzI3epsflPpmcU9sWyjRxa1lFlrrcn/AHEsrjxG6fEwMQxtEFs+yIpjK55xSrnrATbOBMWVjZGcCPWEVUS4B569k9rrDDHgYF7iNlVaS2en72na61KYLLYi4INrrK0+7IsCwPBTmL+Ok0PQXbr02NFrsmbAalR94qNTzK+I0z2W1NhUcQhO6m+VulQDMG2R3hqIGEw2GUp9oOqB5TP4kKGO4Tu8L6zQE1Uc0jR3nzBAJB8reso8bSZWZXXcYHNTqIEdLHWOrSJIFx4nzkeSKdK4JGqgMe0HU+FxAkulxYsqDlcL6C5Mithj90qe45+slUgtTJjYcOw9l87dkEwC2O9fqmx3NRyNjqO6BAekbXMKNQqQRrJO0KSq26jFhYXvzjXu8rwLTCbSU5NkfSWiKNRMxuSTh8W6Hqnw4QNAqxSrIeF2srfEN0+ksALi4zEBmdS9mWzdzDNVOtV8v+KXA/mLTm2HwTVHVFF2ZgoHaSAJ3HZ+DWjSSmuiKFHgLX8dfGBIhCEAmZ9onR39swNRFF6ifa0+ZZQbr+ZSw7yJpoQPldDbyjizVe0/ox+yYwugtSr3dLaK1/tE8CbjsYcplqbZQPLRlxJJeM1IDbISJHtYyWhjVVIDocqQ6sQwzBBsQed5rejnTjdKpWGpsWFgM/vEDTPW2Wd8s75Kgv3TyuI0wzgds3EY7wOdt0EWvY2P0vMp0j6E1KxNRagdwMgyhSQNASNT2yn6N9K6lDdU9emR8J1UjXdPDUG2k6Fs/aNOsm9Ta44jiDyI4QOMYnBvTYo6lWGoIk3ZNO9RSRcbpB5aW8rGdX2nsaliFtVQHkfvDuMxO2ehFWid/DksPwj4x4D4hAzO6tOpZhdSbeHhrGsbhdxhY7ynNTzHI9o0lmmyalanVqdUGl8a6E5ZkciLaSrN7FWysbgEWN+MBumkmqmXhIdN7GTKVQDuPoYEbcsYvd/X0jtdI0jfKAoKLSRRxLJ8Jy7ePhI4knC4ZqjqiXZnYKqjUkmwHnA6V7LMD76o1cjKl1RfQ1GHDuU/zCdPlZ0a2IuEw1OiuZUXY/ic5u3np2ASzgEIQgEIQgUnTDo0uOwr0TYN8VNj92oL7p7jcg9hM+d8Rhmpu1N1KsjFWU6hgbET6jnN/ar0K96pxlFeuo+2UasgGTgc1GvMDszDkQnjiKMSBAQmsdalcqO2Mg2MmUcySeA9SYDWLFjvDhGKnG3feTHcMLCQV0ty+UByi9h3Op8wwPyEt9nbZahVDqdNRwYcQRKalo35frPFOd+MDtmFxi1FDKbhhcW5GOb05BsTpBUwzdU3W+aE5eHIzovR/pLTxIO7cMNVOtuY5iBY4vAqy1LKAzoVJsLm6kC546zkm1q+9UuOKLfv3RedhLWuZyXaey3pAVKgsX3rKdRY8R4wKkt+uEepVSNcwY0RPQf+4D9bEnhyt5C0bWKp8QZ4EsTAcWdT9knRT/7lQZZrRB8Q9T5qPzdkx3Qfok2OxAXMUksar8hwUH8TadmZ4Tv2HoKiqiAKqgKoGQAAsAPCA5CEIBCEIBCEIBCEIHG/aV0BOHLYnDr9gxu6D/SYnUD8B/lvytbAA5T6hdAQQQCCLEHMEHUEcROP9PfZkaO9XwqlqWr0hm1PmVGrJ6jtGgc3tnJK6d8jASW2gHKA2DY5yPjFse+OtnG6q84DdHK/h8xFRNEa+HzEUTAQY/g8U1Jg6MVYZgj9Zxplnm9A6XsTpfTq0j711SoBmNAb5XW/ymW6c7S95iSAbrTAUW0PEn1t4ShoEDMwdrwEKYLAQMBynrLrYHRurjay06Qz1Zj8KLfNmP04nKedFuilfHVdykLKLb9Q/Ag7TxPJRmewXM730c6N0sFRFKkO13PxO3Nj8hoIDnR/YNPB0Fo0hkMyx+J2OrN2n0AA4SxhCAQhCAQhCAQhCAQhCAQhCBgemPssp4i9XDbtKscyulJz4fA3aMjxHGcn2jsmrhqhp10ZGHAjUcwRkw7RlPpaRNp7JpYhDTrU1qLyYadoOqntFoHzOwjTrOs7e9jIN2wlW3+3VzHcKgF/MHvmD2v0MxmHB95QcD8SjfT+JLgeNoGcQ2J/XERQnj084EQB54iXgI5udWAkp+uyLEk7O2RWrm1KnUqn9xS3mQLDxm02L7HMVVsa7LQXkevU/hU7o8W8IGC91ym96IeyatiCKmKvRpa7ulZx3H/4x2nPs4zpfRzoHhcFY003qg/1anWf8vBPygTQwIuzdmUsPTWlRQIi6KPUk6knmczJUIQCEIQCEIQCEIQCEIQCEIQCEIQCEIQCEIQKzbWxMPVps1ShSc21emjHzInEek+Apo5C00UZ5Kqj5CewgU2zKCl81B7wJ2ToV0fwzKCcPQJtqaSE+doQgbRUC5AAAaAZDynsIQCEIQCEIQCEIQCEIQCEIQP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8289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3" name="Picture 19" descr="C:\Users\Adam\Desktop\Henry Claycape(1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705" y="1924916"/>
            <a:ext cx="3105150" cy="353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06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Mexican-American War (1846 – 1848): </a:t>
            </a:r>
          </a:p>
          <a:p>
            <a:pPr lvl="1"/>
            <a:r>
              <a:rPr lang="en-US" dirty="0" smtClean="0"/>
              <a:t>“Mexico will poison us” – Ralph Waldo Emerson</a:t>
            </a:r>
          </a:p>
          <a:p>
            <a:pPr lvl="1"/>
            <a:r>
              <a:rPr lang="en-US" dirty="0" smtClean="0"/>
              <a:t>Treaty of Guadalupe Hidalgo</a:t>
            </a:r>
            <a:endParaRPr lang="en-US" dirty="0"/>
          </a:p>
          <a:p>
            <a:r>
              <a:rPr lang="en-US" dirty="0" smtClean="0"/>
              <a:t>Wilmot Proviso:</a:t>
            </a:r>
          </a:p>
          <a:p>
            <a:pPr lvl="1"/>
            <a:r>
              <a:rPr lang="en-US" dirty="0" smtClean="0"/>
              <a:t>If passed, slavery would have been prohibited from ALL land gained during Mexican-</a:t>
            </a:r>
            <a:r>
              <a:rPr lang="en-US" dirty="0"/>
              <a:t>A</a:t>
            </a:r>
            <a:r>
              <a:rPr lang="en-US" dirty="0" smtClean="0"/>
              <a:t>merican War</a:t>
            </a:r>
          </a:p>
          <a:p>
            <a:pPr lvl="1"/>
            <a:r>
              <a:rPr lang="en-US" dirty="0" smtClean="0"/>
              <a:t>Passed House, but not Senate</a:t>
            </a:r>
          </a:p>
          <a:p>
            <a:r>
              <a:rPr lang="en-US" dirty="0" smtClean="0"/>
              <a:t>Texas claimed land east of Rio Grande, in present day New Mexico</a:t>
            </a:r>
          </a:p>
          <a:p>
            <a:pPr lvl="1"/>
            <a:r>
              <a:rPr lang="en-US" dirty="0" smtClean="0"/>
              <a:t>Threatened war</a:t>
            </a:r>
          </a:p>
          <a:p>
            <a:pPr lvl="1"/>
            <a:r>
              <a:rPr lang="en-US" dirty="0" smtClean="0"/>
              <a:t>South would come to aid of Texas if Texas was attacked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</a:t>
            </a:r>
            <a:endParaRPr lang="en-US" dirty="0"/>
          </a:p>
        </p:txBody>
      </p:sp>
      <p:sp>
        <p:nvSpPr>
          <p:cNvPr id="4" name="AutoShape 2" descr="data:image/jpeg;base64,/9j/4AAQSkZJRgABAQAAAQABAAD/2wCEAAkGBhQSEBUUEhQVFRUWFxcVGBcXGBgXGRgXFBgXFxgdGB0XGyYfGhwkHB0YHy8gIycpLC0sGCAxNTAqNicrLCoBCQoKBQUFDQUFDSkYEhgpKSkpKSkpKSkpKSkpKSkpKSkpKSkpKSkpKSkpKSkpKSkpKSkpKSkpKSkpKSkpKSkpKf/AABEIAM8A9AMBIgACEQEDEQH/xAAcAAACAwEBAQEAAAAAAAAAAAAABAMFBgECBwj/xABJEAACAQIEAwYEAgYIBAMJAAABAhEAAwQSITEFQVEGEyJhcYEjMkKRUqEHFHKCsfAVM1NikqLB0SRDc/Fjg+I0RFSjsrPCw+H/xAAUAQEAAAAAAAAAAAAAAAAAAAAA/8QAFBEBAAAAAAAAAAAAAAAAAAAAAP/aAAwDAQACEQMRAD8A+wdosT3eEvtmKxaeCCQQxUhcpGubNAEazEV814ehsBe5ZrRUAfDOUEgRJTVG9GBq77Ycda9e/V7ajurTTccnVrqiVVANwpIJJ+oADVTVPQXuA7bX0MXkS8v4l+G435GVblzX3rQcP7YYa7pn7t5jJd8BnlBPhaf7pNYOvLICIIBHQiR9jQfWaK+SrjruHHwLj2yWVVUHMksQP6t5WAJJgDQGK0GD7dX1jvbSXRzNsm23rlclT/iFBuq8u4AJOgGpPkKo8J22wrmGfum6Xh3YOk6MfA3seVWHE8T8E5CCbkIhB0JuaAzBEASfag7whfhBoINwm5BmR3hzAGToQCBHlUvELjradrYzOFJUdWA0FTW0AAA2Agegr1QUC8axJcqMMYEmTmAgT4ZK7nr/AKQTbcPxLOkumQyRBnYeoH8jTSKZooIEwNsEkIgJbvCQokvlyZjp82XwzvGlVfGOA2P1W+i2kTvVynIoQlzohlVMENBDRodau6Tx+rWlzQS4aBEkICx5gxMbTuJ0JoGkSAANgIHtXqiigUxPCrVwEMgMmZHhMiSDKwZ1P3NeG4UBOS5dQk7hy/sFu5lHsKeooFP1a4FgXZMRmdFJmBqcmUdem/KuWxfAGbunMawGtiddpL6bD7+lOUUFZhLt17/xEVAtv5Q4eS7b6AGPARqBP3izpPDW/j3W12tpMEaKGaBIAPzHYnenKAopTiguG03dGH0g6dRPzabTVXeONBJQAnKvhZkyTlAbYBpzSZ0EctqC/opLhTXsh78AOCflIIKz4feInTenaAqq4NYNpntNqSzXe8kkuHYxnkaMPlgSIURHyi1pC0n/ABVwwdLVoA8tWvEwOugn2oPHE+P2rDBbmaSMwgTPjVPvLA+gJ5VLh+MWnYKrgsZ015SenkfsalxPD7dwguisRsWAMek0LgLYIIRQRBEDpMfxP3NAxRRRQfMuN4HucXetzIY9+s7xeZywPWHDx5QOVKVYdpXzY++SBK93aH7K2xd197rVX0Ha5RRQQO03AuugLHfnKrz/AGjBHIUxS+FMl26tA/ZTw9B9Wc8996noA9K8W7IVgyFrbAyDbYpr1IUgE8tQdJr3RQWeE7VYu3A7xLoH9okNH7VsgH3WrnD9v1/5th187ZFwfnlb8jWTooPoOE7W4S4covoG0GVz3bamB4Xg6n71bKwIkag86+QW1zO+YaSFE88oknXlLEfu1NZt5P6tntf9N2t+WykA+4OwoPrVJkk4gCfCtsmNYJZhB2jQKfvWEs9pcWm17N5XEVuc7plP50zwvtvcD3Gu2Uclgs2mAIVAIEP5sxgtpmNBvqKocN22wzfMzWj0uKVH+LVfzq5w+KS4uZGV1OxUhh9xQJ8axl62qmzb7wkkEQSYALToegK+rLUGA4zcdgr2SNSrMJIDKAdIB01A1IMzvBq4ooCiiigS4fGe8ZJJua7aZUQaQTyjeDTtVWA4c0Mxu3ZZ7jROgBulgIdfwwv3jlTNvB3AxPfMwMeFlt6Q0mCqruNNZ60DlFJJZvg63LZEc7bTMbki5G+sRtp516Y3swgW8s6yWmJO2kbR70DdFKXLl6Blt2z1m4wjQbfCM6yOWw6wIm4oyMBdtMgM+NSHQEMQMxEFZEGSsawTpQWFVi4tFxV0M6g93Z0JA+q95/6dKmPF7QKAsRn0UlWCk6mMxGWSASNdeVJ4DDW3v4k5Q47xQSy7OLaKwUkQVACaj6sw5UFurgiQZHlUb4xFMF1B82A/ifSoH4JhzvYtHUnW2h1YyTtzOte14XaAgWrYHQIsch08h9qD3+v2/wC0T/Ev+9FcPD7f9mn+Ff8Aaig+ecdwHc4u6seFyLynr3nzyeZDA+gZR0JTq8/SY1xGw97L8C13ve3M3y51GUZY5so8UiCQOdY3D9prDQGbu2MQHlZkwIYgKxOmgJP2oLao793KpboJr3UOKtFlgbgqw6EowYA+RiPeg9YezlRV6DXzPM+UmTUteLbyJ195G0jnXqgKKW4hjDbXMFLa6gdACSdvKosHxUXDGV133EDTQ7+ZH3oHqKKhxrxbaNyMo/aYhR+ZFBzAtNtWOmbxR0znNGnQGKnoCgaDYaD2ooOikMLxFMvjYIxJJDSsEyQPF5dNNDFPUUArTsZ9K8rZAMqMrfiUlW+6waXxGHRVdwoDZScwEHTUTG+utdtYHKoUO4PM5s2sax3maBOulBf8C4riS1xf1hyEW0VDhbnzm6DJIzn5R9Va3gPEnu94LgWUYCUBAIZQ2xJ1E9awnZzDuHvHvJ1tLDINlBf6SN85H2rU9mbl8d/4LbDvdw7KZ7qz9JUj/NQaeuMYEmk2xlwEA2WPUqyEDf8AEQTsOXOl+KcYNu3c+Hdz5WyDu3cMY8OtqQATpqQfTega4SD3FvNGbIpMREkSSMum+ulN0keJ2kUZnyjQDNInTq2p0qYY+3+NNSB8w3JgDfedIoJ6KKV4limt2yypnIKgKDE5mVennPtQNUVm7HbMNHwbux+kjXSAuYCZn2rRI0iaAdAQQQCDoQdQRVZhMOLOJcBjlvDOqHYXBOfIfMQxXXmataQ4uSFRwYCXFZtSPCZVpjoGmD0oPfE8ebShspaWggchlYz+X51X2u1QLBe5vCXVJK6ePYgjcVeUUBRRRQZ7t+pbh19ASO8CWiQJMXbiWyNxEhiJ5TOu1fO8Fg/gC3dRdMwyyXESwEFyW+WNyTrqSa+scawlu5h7i3tEyksfw5fEGGm6kBh5ivl+Hu5gSCWXM2VipQsgYhWKnUSsGDG+w2oJEQAADYCB6ARXaKKBcjI8/S++mz7AmOogSeYHWmK83bQZSp2Ij/t5+dR4ZzGVvmXQn8Wg8Q8j/EEcqCauzXKKAqHEQSq9WDR+x4p2PPL03GsxU9QwDc5Sq+4zn155R9qCWKKKUx2GdvkfLpB1IgggyND6f70DdFJYTD3Q0u4I2gdNY+kazHt1p2ghxYJWBGrKNf2gTvzgVNUV4nOgG0knyCqY/wAxX86loLHs7ve/bT/7a1rey39Xc/61z/Ssp2dHhun/AMT+Fu3Fa7sqP+G/82/+V+4P4AD2oLeiiigKR4xYVrJV4higMxzdR9Wk9PPzp6kOM2S6Kqu1sm5b8SxMBwSBII1jmCKB+ik0wtwLHfEmCMzIk/VBOUAc12A+XzoSzeywblst17sgcuXeftc+Y6ag5RSltb2XxNaLRqQrAT4uWYwPk0nr5UWTeA8QtsZ3BZYEryIaTGY7jYDnIBulOL4PvcPdtwDntukGIOZSBuCPuDXm1dv65rdodIusZ0O82RGuUc9z0ghu38x+Hayzoe9eSJ5judNJ5n/WghwHG0e2pAu/KDPcXgPlJMeCOR28hzFStxm2GKkXZGn9Teg6hdDkhtSNidJOwJpG3efC9494AWTDjKxfu2YAOoBQHJm1ESZJEDQVeUFe3G7Y+m9yP/s+IO4nlbop+K7QQY7Ci7ae2SQHRkJG4DAiR5618tVGWVf5kZkb1RipPoYn3r6zXzzthgO5xefxFcRryhbltAGAiCAUVTrOobUSBQVF26FBJ0A/kVC/ELa7sB5aztzG496mu2gwg7H/AE15Ut/RVqZy6zMyTqJHM0DlQYgRDifDMj8Ska84mQCD69amAooBWkSDIOoPWdiKKgsjIxXkSSvlOpX+J9DGsVPQFQ4dfE56tHMaKABuNpzHpqammk8ClxU8QQzLaEg+MljMyCRMf7UDtcqH9a1go421iQZMaFSevOKExyEwGGbfKdGj0aDQTUUUUEEzdiNkmf2miNvLrU9QWGl7h6FV/wAKg/xY/epyffy60Fx2bX4U/iu3D7B8mvuv2rV9lx/wdnzWfUkkk+pOs1jeD8StKlqyGlsoBgGA5BYqx5MTOh1PuJubGKv21CWrihRAAdM+QDkpDLIjSGmOvKgsr/DsT48lwDMX1LMdGLFdCpC5QQsLvAM6QbLh6XQpF0hjOhHT/CP5MaxJpbfaK8oAa0rwfE4YKGWfoTU5o5EgSN9avsLi0uKGRgwPMdeh6EcwdRQTUnjQS9mI/rCTMTAt3Np5yV21386cpTE3D31pQNDnY77KAORgmWG886BuiiigKKo8Rxq8l1wcOzIHCoVDEsCFLMYBAykkefLY03gOKO7lHstbgA5jJUkzIByigsaKKKBXiGHLp4DDqcyawCwmA2hGU7HQxMjUAg4bje9tByhQyysjEEqyMUYSpIMEHUGmqz2L4q+GUBLRuZmxDaTo3fSAYncMxmfp21gBoaKSwfFVuLmMpqRDb6fz/GigdrJfpDcd3YXTMb0gmcwVFZ2ykdYUGdwTWtql7VNhxZX9bVjazjxqH+E0EBi1vxINYzbeLXSaDA0U3jOGoLdy7hMSmItW/E6EjvESJYh5AYDfxAEifESNVAaAooooPF+zmESRqCCORGxosXcw2ggkEdCPbXSCPWvdQXYQm5rGmaOg+qANY/h6CgXvXrj2/AoIuSoaYyqSQGM7jLqI3JGw1p+l+GqRZtgzPdpM7zlEzPnTFAVxlB3E+vnXaKCE4JJzZQCJ1EjcknbfUk68zXn9UOkXLg12JDToBHiBPnv1piuM8Cemv21oFLWcqSjIZZozK0aErybqN9dBUrXLg+gN5BvP+8By1ruCt5baDoo29OUVNQQvd08SP7DNrodMpmfMdKb4VxdhdVXe4VZXMXFMjIAZnKDtPzE/nUVOcDtE3mfki5P3nKtHsFB/eFBbWuI2m+W4h/eHl19R9x1rrWFbUMwmJyXHQNG2bIwn+eVTnXfX+ZpY8MtRHdW950VRrBE6AawSPc0E1q2yGbb3EPmzOp9VuEg+0HzFSXO0N430+BblbbksbrZdSg0HdEzp1HvVStu2l9gLbAFbeqLcIzF3JzFNBsu/nymu3Hsq2ZrlxdAol7oUBhpuYB0md586DSWO0pB+Nayj8Vstd181CBgPODTnDOP277FQtxGAzZbiMsqCBIOx3GkyOYFZS9dSZOIKiY+a0BJYxOZPbfkOe7PBrZfFDu7/APyW8QFttM1uJ0jWCZjnQbSilbli7By3AD1ZJ/gRyryLF6P61Jj+zO8CD8/WdKByiklt4iBL2ZjU5HAJ12HeaCI0k869WUvR4mtEzyRhpK9XOsZvuOmoN0lwpIQ/9W8fveuHoP5670W0v65mtHpCOOR3lzOuX7H2OED4Z1n4t7WCNe+uSNeh09qB2iiigK8ugIIIBB0IOoIPWvVFArb4fZDuy27YdvC7BVzMDrDECT1g1j+1XZxbIV8JZuMc57xLTZgqFWMi2zQNQNFHkAZitnZwKI7uqKr3CpdgILlVCqW6woA9BVPw63avY29eCul+z/w7jNo6GLltmA30LZSdRLbiKDCW7gZQymQQCCOYOoP2r1Vp2p4MMPiA1sRbv5myjZbq6tHQOCWgaSjfiqroCuOgYEHYiD6HSvVLY66QFUGC7BB1g6sRodQoY+1B54ZiC9pS0hwMrg6EOoAaR+foRTVR4fDKghAFG/UknmSdSfM61JQFFKYzBu7KVuFMoOw3zaHn02r1g8O6zmbMNI30AAHM+poGaixZ8DeYj/Fp1HXqKlqHFrIA6uv5ENr9qCYLGg2Gg9BXa5RQcMkhVEsxhR5nr5AanyFaTA4QWrYQaxuTuxJkk+p/nSqrs+vxLpO4FtQegIYkDz2J8slXlAUUUUC+HJz3JGmYQevgSfzn7UzNLYJpDGIm4/8AlYpO3PLPvuaYoOETvU/A1Axmn9g3/wBduoaa7PoDirh5izbA8gz3Z++VftQaSiiq/i1i62XujHzc8sMYysdPEo1lecigsKKpMAmMV17022XXNG8RAyztrBO86+VXdAVUcP4bbV7hIGY3X1nfORejRjzM6wdNoireqTF8IF+8+a44yFWQLIysVAJ2gyJH7x50Dtzg1ltSgPLc8tOtFR4Dg/cqVRzBYt4hmILcgSdvKigsqKKKAooooMd29wV57uE7pS4z3VZNB81vMGBZgJGUiDuGaKoLvC8Qs5sNe06KH89MjEn0Amt12o0wzXIBNkrfAgmTZYOQIBIJAKyPxVaIZAMRpz396D5Neu5JFwPbjX4iPb0118ajTfWllxAN8ZcrypErqUymTMbBpA5agb8vsF26qgZiACQokgSW0A15k6RXyztf+iy4Lj38L8YOzO1tj41zMWPdk6MoJMJoddCdqAynpSHEuMJZgEFmP0rEgDcmSIrHNYAJBXKw0KssMp6MCJB8jXVQDYAemlBtcHxG3d+RgSACVnxLP4huKZrBz5kEbEEgj0I1p9ePXhbCAjn8Q6vHLcR5TrQa2l7/APWWxOozty1AUr1ndwfb0qq4V2gmEvEA6APoAT0bkD57GrfKe9nkEiNdy3PlyHnvQT1HdYgeHckKPViFGg9Z9q91JhLOe9bXkD3jeQTUfd8o+/Sg0GEwi20CrsJ1O5J1JPmT/ttU1L46yzJCNkaVM+QYE/lIjzqqucPxfhK3VBASRLEFkzT9Oxzc/wAK0F7QBSeAS8M3esrbZcvLQTPhEyZM9IpyYoFuGsDbBHMudRGpdidATzpml+HWstm2OiLrp030JH2NMUBXMFjmsXy5UvbdUtnIJZChuNmI+pSWA01GnnHajxF7IsxJ0AA3ZjoAPU/6nlQaThXGExCFkzAglWRxldSOo9IIPMEU9WXw/B1VYuAM7EsWju8zEFdIm60AlQNBAjzM4sPbLd05VnDSbhe5BMlWS0zMxgzpmUR6CA0NFZ67xPF50VbdkRJckuSwAAhUQFrZJJMnMAFgzOk+H41dYZTZC3BuM+ZSZXVMoJiC3zBYIAO80F1SWEU9/eOkHu4iJ+XnGv3pFeJYgLJS3cYTmS3IJHQFiUU8/E2vly5gu0dlrzqzqhJtKiuSrFriyFAYwTII8PNSNSDQXlFFFAUUUUBRRRQQY7BLettbcSrgqYJBg9CNQfOl+BYlrmHQsZYShb8RtsULbCMxXNEaTT9U3B2VcTirYVk8aXAIIVle2kunLVw4McxMSSSHvtThxdwr2SAe+iyJ5d4QC3qolxtqtJ2BisIgtKtzGKAot3HdFubgML7ECYEsHAMxBEwWd7SNFlWBCst2zlJiAWuonikbQxkfYg61a0GY4t2YwvE7QuFSlzxKt0DLcVlJUq34grAgqZEjTrXy/tN2LxGBJZ17yz/bIDAA/tRvb9dV86+r4vAi3jLHcEo1x7jXVDN3bW1Ql27v5M5uG14hDeImTqDflZ0NB+a5or6x2m/RTavE3MIRYuGSU1NlyeeUaoZ1ldDzHOsjiP0YcQWIt2n1+i6NB18arQZZIzJmIC50knaMwmZ5RIrZYXEqzuQyN8oGUqTAE6xrux3/AO9Fe7I45CM2EviZ+UK+3Xu2aPeqi7gWT+tsukloz23XQftL0oN+BTPCMRkvEHa7Ano66AejD8189ars3+jBsThLWITFG2bgzqptnKFzECCrqdVgg+dPYn9FONAi1jFPPxG6sMNV3L/6UGnopLCpclld3DoxV1bu2g+FhDKiypUgjT6uoqQJdH122M80ZYGvRzOsfagZqHGXctp2mMqMZ9FJ5a14ttdk5hbI5FWYGNNwVOu/PXyqLEd46shtgBlgkOp3GogqJG4kx1oHLaQAJJgASdSY0k+deqDRQFc4XD3GuEkd2xtqCQkN9THQvJ2WB8uv1V2o2tHMGQlXGgYTtM5WgiVPT1iDQW5GU/hzf+Xm/jdc/avW2m08vlnl8qS7fvEUpw/Fm4jECCsB8shZ8nUF7npIPIxTvdEDYgHyKg/upLt+8RQeY+n/AC7f/Lt6kftGuOJEdNcsZo5/1dqB/iNdj6f8v/ot/wD5NRl+mJj6YzR+5bhB6saA303jl88eyxbX3Jilse7d3mtr3jKUYAS85XUxIKovTSd+lT2xOm8ctHjkNFi0nvNLcWc9y5HiIAA+uCSADJHdrBjYE6aeQW4xtyAe4fXlmt6akfj9/eiqvEW8fIyG0oCqPEcxJAEmcvM0UGhooooCiiigKqLt4W8aucwLtoIk7F0ZmZZ/EVIIB5KY51b1DjMIt1CjiQfMgjmCCNQQYII1BANAl2ikWM4GYWmS6y6apbYM25GoALDzUVY27gYAqQQQCCDIIOxBG4qr4biWS62GutnIXvLbtlzXLchWzBQBmViASBEOh3Jqm7QY25w5SbAXu7rEqGBK2nE3LuikeBkW42+jAwGzBaC57RZlW3dQAtbvWzruVdhauBerFHaBzMeVWwqrcpjMIYiHUgSD4XU6SCAZVx5fLU3BeJC/YS5pJEMAQwDjRgCNxM69IoHqKKKAoiiig4BG1doooKPtBwLP8ayAL6xzgXVH/Lf2nKxnKYO0g0+Exa3FzL6EHRlYfMrj6WB0INbSs52p4cq5cSiw6sq3IA8dpyFObqUJDA7jKQNzQKUUUUBRRRQFdVoIPnP2rlFBFicMHMhri/NorQJZzcJ2iZMegFd4Q0X2tzcLZC2rFlKXHJHhTxZgQdNBEmSAQJKXwN67azF8rqzFmy5w0E+HQatlWBlnWDGpoL0j6f8ALH/67X8WNET4d40y6NEcsiQi+rGvNpwyjLqpEgDUEHpbt6R5ua9RPh3/ALvzR+4kIo/aJ86DydT+Ly+ePZYtJ6ma5etLcUq4DqRBmLgg76tFpfQA16YZv70aiYeI8gRaX+fYDSJ3jno8fvNFtT5CaCXhHE0NoKzqHt/DaXDaqBBncypDa9aKy3F+x/6/ea6G+T4U94dSmpj4ZnUkexooNbiOOojMpW4chCsQhIkqrxPPRl+9eV7QJ4cyXUDsqgvbZdWIUTmEjUge9K3uG31u3XtiyQ7q4ksj6W7dsgsEbTwk6dRXh+FX2Zc3che8tuSrOWi26vqWUlj4QNwBPlFBfLcBJAIkbjmPWuk1RY3stndnS9ctsxYnKYHiyaaGdMv33mK4ezLnJOIfwz+LdgQSJeRptM+c7UF8DXnvRMSJPKdaqrPZ8qjILz+IqQST4cvIQw09I85rziOzQKKq3GQojoGHzQ9y3cOsz9Eb7MaC5jnXGA5x71RP2YckkYm7BJMSfqIMaNsOX/eWeJ8B7+CzlWC5SVG/iVuumo68+dBZoABAgDXQeuv50IoG0DmY6nnVRgezQt3M/eMd/DAA1MwOg6xv5DSl7XY5RHxrkKLYAEAHukFsZuunSN+Zg0GhDTtXap24E3dJbF51yNmlZBIiMp8W3/8AJk61G/ZoyCL94Q2aMzEEclMtsNvc+wXk1wGqLDdmGRlJxF1wrI0OSZyEHXxRJjeObabQxw3gjWnB71mUKRlJMSSIMEnYA+7HQaUFp3g6jlz67V0mqN+y4NvJ3hiVg5dQETIvPfKTrsTyjSp+LcBF/dyrZchKjcZlfr5dedBa5tY50rxXA99YuW5yllIB6HkfYwaU4dwDubpcXHac05oJOYltSOhJ5c9+VW1Bi8PeYytxSlxYDqdgSJlTsy9CP41JcuBVLMYABYnoAJJP51f8V4FaxAlwVcAhbqeG4k6+Fo2kA5TKmNQao07K33cW772msAgllHju5SCFdGUooJHiIJkaALNBFhsDi7gV1tWktkA5btxhcOYHfIjBI08Pimd1iKhvYp7VxEv2ja7zwo5dGRrg1yAgzmIkgECQD0itxUGOwKXrbW7qh0YQQf50I3B5GgzFFQWrbW7j2HYs1uCrGJe285C0AeLRlOmpWedT0BUQcu2S3GYbmCwWfJfmb+6OWpgETLUSXLluRbCMrGSrlgFJ+Ywg8YP4SRudeVBY8PwK20yLJJJZ51LOfmZkt6a6fO3lFMgTpvH06NHqqQi+WYn+NV3C8Yzs1u5kLKFaEDZSHzDS2OmX6mO41qx303jkYePVUi2vuaCO/iFVczsoVebFWC+5ItI333qKzj0a13wbNbC584OaFid7mVEPlBqq7VPcuqmHw9tL19irrncFbGQhlu3ABlUAgCFBJOg3q14B2Js4e0i3C2IdR815muKp590lxmW2PTWNyaBbsj2pw74RbhdLRus93u3uozLndjqRzPzRyzRyorUW7QUAKAANABoAPICigxfFMagxN8XLzKRcUBe/uoAvcWToquBGYsdtyahtY9O8tC3fdmN2yIGIuvINxA3hNwgjLMyKt+JdtBavXLQss3dkKWzqASyJc0B8nA9qjwvboNcRDYdc7qk51MF2Cgx6mgcxPFMSlx8tk3FBMAKVMDLlhtmmW2GmUda4ePXysphmOojfVc0NuBBA9jPMA1YHjlgXDbNwBgWUgyNUCE6nTZ1+/ka9/wBL2dfippJ+Yct+fLn0oK+3xrEFXY4ZgVRCqayzMYOsRoNY+9cPHL4JH6o8SIIMyDz2nQcvLzFWT8UtgTmDeLJCy5zAEkQsnQAn2rv9KWf7RP8AEOsdetAji+IX1c5bZZRlgBCZBAJOadDMrlidJ51B/TeJylv1VjpMZoadoAIg9d+R8qtrXEbTEBbiFjsJE7TtvtUV3jVlSVa4oILA76FFDty5KQfegSHFsQRPcEaoMpzE+IOTqBG4QSJAnXyH4pfa1bu27R1z5rcSSFVisNIAlgADrIIqzwuOS5myMGymG30O/OmKCgbj2IH/ALo/3/ug9Osr7dCKmx3EsQrLksyrd2ToSVzZ84MHcQv31q5ooKLCcTxLZ81mIVshggMQDBMmQDtlEkVG3F8X4ow8awGIMAZTuAZPiAPhnQxvtoaKCov8UuhEK2WLMPEIPhIKyCOsE8403NQLxvE5c36q205c0NOugkQZjcxuKvqKCjXi+IIJ7grAQwQxJLOA2w/DJgSRziu/0tfZAy2YJLpHzeJSFG30zn18h1q7ooK3B4y6z3QyQAfhnKwBHi3J9AdOvsK9eMYv/wCG/BrrAlCW5yRmjadJnXStFRQUmJ4niRbVksyxUyCD8wKAGAxIEFjB18NQtxDGO+RbItTMO3iA0BHykg6yI8x0JrQ0UGc7XYYr3eJAPwiwu5RM2XU5tNyFcI8iSAG6mk1YEAgyDBBGoIOxFa4isde4ccNdFoQbL52tanNbClZtkHdRm8JnQaEaSQkoopXiGMRFh7q2i8qrMVGsTIz6EgawelBRdoO1drDXzb7zxXbeRlRgbiEBiromzOoMhG+YsuUE6VY9muz/ABG/aVsXiblhGGY28tvvcxdm8MLlspBAyHOwA+YbDn6Ney63HPEr3ju3QBaJVB4VGTvYVVhn1jmEI5k19FoFsHw9LQOQanVmOrMRzY7k+tM0UUBRRRQZniXYwXb1y6Lzr3jBioVSAVRLehInZAajwvYYLcRzfdsjq8ZEElGDDUDqK+YfpGvqOK4kMfqt9dv1ex096S7I4hTxDChTr31vr+IT+U0H3TE9m8PcYs9pWYmSTO4nz8z964ezWH1+H80z4m1lsxnXXxEn1J6ml8TgsV3jNbuIATpmZvl8MDLlKiIIkameVQnAY6CO+TUHnqCTpHw9B5e0z4qC0/oa1ly5IEg6FgdARuDOxI96XHZbDAQLQA6AsBrB5HyH2ioFwGLa2yveTMyMoKiAGJENIUHaef8AvXo4HFLCpdXKp3b5mHMGUbLGwPi2FA5a4LaUyqwdNQW0yzAGug1OnmetcxPArFxiz21YmSZkySAu0xsB9qQOCxogLetkcy2+sf8Ah9c3sfemLGHxJsFblxe9kEOmg+YEiMuggfZonSSDmC4bbsz3ahc2pieXrtz+9NVnBwvGQZvKSQ31OIJMgiF6/lp51ohQdooooCiiigKKKKAooooCiiigKKKKAqg7X4c92l8Qe4YuwMCbZUq8EjQgHNEicsdKv68ugIIIkHQg7EGgydUXbbha38HcBtpcYCVzgHJm8LOuYgZlUsR5gb1psT2Ve2D+q3NANLV2XXw7BXnMg5a5gIGlVHEyyqUxNl7Vu58LPnRgTclQPhsXE9Y+1Bp+yrKcDhsny9xaA0jQIo25elWtZP8ARlxHvcD17u9etkwFDEOWJUDZTm0B1rWUBRRRQFFFFB//2Q=="/>
          <p:cNvSpPr>
            <a:spLocks noChangeAspect="1" noChangeArrowheads="1"/>
          </p:cNvSpPr>
          <p:nvPr/>
        </p:nvSpPr>
        <p:spPr bwMode="auto">
          <a:xfrm>
            <a:off x="155575" y="-1417638"/>
            <a:ext cx="347662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hQSEBUUEhQVFRUWFxcVGBcXGBgXGRgXFBgXFxgdGB0XGyYfGhwkHB0YHy8gIycpLC0sGCAxNTAqNicrLCoBCQoKBQUFDQUFDSkYEhgpKSkpKSkpKSkpKSkpKSkpKSkpKSkpKSkpKSkpKSkpKSkpKSkpKSkpKSkpKSkpKSkpKf/AABEIAM8A9AMBIgACEQEDEQH/xAAcAAACAwEBAQEAAAAAAAAAAAAABAMFBgECBwj/xABJEAACAQIEAwYEAgYIBAMJAAABAhEAAwQSITEFQVEGEyJhcYEjMkKRUqEHFHKCsfAVM1NikqLB0SRDc/Fjg+I0RFSjsrPCw+H/xAAUAQEAAAAAAAAAAAAAAAAAAAAA/8QAFBEBAAAAAAAAAAAAAAAAAAAAAP/aAAwDAQACEQMRAD8A+wdosT3eEvtmKxaeCCQQxUhcpGubNAEazEV814ehsBe5ZrRUAfDOUEgRJTVG9GBq77Ycda9e/V7ajurTTccnVrqiVVANwpIJJ+oADVTVPQXuA7bX0MXkS8v4l+G435GVblzX3rQcP7YYa7pn7t5jJd8BnlBPhaf7pNYOvLICIIBHQiR9jQfWaK+SrjruHHwLj2yWVVUHMksQP6t5WAJJgDQGK0GD7dX1jvbSXRzNsm23rlclT/iFBuq8u4AJOgGpPkKo8J22wrmGfum6Xh3YOk6MfA3seVWHE8T8E5CCbkIhB0JuaAzBEASfag7whfhBoINwm5BmR3hzAGToQCBHlUvELjradrYzOFJUdWA0FTW0AAA2Agegr1QUC8axJcqMMYEmTmAgT4ZK7nr/AKQTbcPxLOkumQyRBnYeoH8jTSKZooIEwNsEkIgJbvCQokvlyZjp82XwzvGlVfGOA2P1W+i2kTvVynIoQlzohlVMENBDRodau6Tx+rWlzQS4aBEkICx5gxMbTuJ0JoGkSAANgIHtXqiigUxPCrVwEMgMmZHhMiSDKwZ1P3NeG4UBOS5dQk7hy/sFu5lHsKeooFP1a4FgXZMRmdFJmBqcmUdem/KuWxfAGbunMawGtiddpL6bD7+lOUUFZhLt17/xEVAtv5Q4eS7b6AGPARqBP3izpPDW/j3W12tpMEaKGaBIAPzHYnenKAopTiguG03dGH0g6dRPzabTVXeONBJQAnKvhZkyTlAbYBpzSZ0EctqC/opLhTXsh78AOCflIIKz4feInTenaAqq4NYNpntNqSzXe8kkuHYxnkaMPlgSIURHyi1pC0n/ABVwwdLVoA8tWvEwOugn2oPHE+P2rDBbmaSMwgTPjVPvLA+gJ5VLh+MWnYKrgsZ015SenkfsalxPD7dwguisRsWAMek0LgLYIIRQRBEDpMfxP3NAxRRRQfMuN4HucXetzIY9+s7xeZywPWHDx5QOVKVYdpXzY++SBK93aH7K2xd197rVX0Ha5RRQQO03AuugLHfnKrz/AGjBHIUxS+FMl26tA/ZTw9B9Wc8996noA9K8W7IVgyFrbAyDbYpr1IUgE8tQdJr3RQWeE7VYu3A7xLoH9okNH7VsgH3WrnD9v1/5th187ZFwfnlb8jWTooPoOE7W4S4covoG0GVz3bamB4Xg6n71bKwIkag86+QW1zO+YaSFE88oknXlLEfu1NZt5P6tntf9N2t+WykA+4OwoPrVJkk4gCfCtsmNYJZhB2jQKfvWEs9pcWm17N5XEVuc7plP50zwvtvcD3Gu2Uclgs2mAIVAIEP5sxgtpmNBvqKocN22wzfMzWj0uKVH+LVfzq5w+KS4uZGV1OxUhh9xQJ8axl62qmzb7wkkEQSYALToegK+rLUGA4zcdgr2SNSrMJIDKAdIB01A1IMzvBq4ooCiiigS4fGe8ZJJua7aZUQaQTyjeDTtVWA4c0Mxu3ZZ7jROgBulgIdfwwv3jlTNvB3AxPfMwMeFlt6Q0mCqruNNZ60DlFJJZvg63LZEc7bTMbki5G+sRtp516Y3swgW8s6yWmJO2kbR70DdFKXLl6Blt2z1m4wjQbfCM6yOWw6wIm4oyMBdtMgM+NSHQEMQMxEFZEGSsawTpQWFVi4tFxV0M6g93Z0JA+q95/6dKmPF7QKAsRn0UlWCk6mMxGWSASNdeVJ4DDW3v4k5Q47xQSy7OLaKwUkQVACaj6sw5UFurgiQZHlUb4xFMF1B82A/ifSoH4JhzvYtHUnW2h1YyTtzOte14XaAgWrYHQIsch08h9qD3+v2/wC0T/Ev+9FcPD7f9mn+Ff8Aaig+ecdwHc4u6seFyLynr3nzyeZDA+gZR0JTq8/SY1xGw97L8C13ve3M3y51GUZY5so8UiCQOdY3D9prDQGbu2MQHlZkwIYgKxOmgJP2oLao793KpboJr3UOKtFlgbgqw6EowYA+RiPeg9YezlRV6DXzPM+UmTUteLbyJ195G0jnXqgKKW4hjDbXMFLa6gdACSdvKosHxUXDGV133EDTQ7+ZH3oHqKKhxrxbaNyMo/aYhR+ZFBzAtNtWOmbxR0znNGnQGKnoCgaDYaD2ooOikMLxFMvjYIxJJDSsEyQPF5dNNDFPUUArTsZ9K8rZAMqMrfiUlW+6waXxGHRVdwoDZScwEHTUTG+utdtYHKoUO4PM5s2sax3maBOulBf8C4riS1xf1hyEW0VDhbnzm6DJIzn5R9Va3gPEnu94LgWUYCUBAIZQ2xJ1E9awnZzDuHvHvJ1tLDINlBf6SN85H2rU9mbl8d/4LbDvdw7KZ7qz9JUj/NQaeuMYEmk2xlwEA2WPUqyEDf8AEQTsOXOl+KcYNu3c+Hdz5WyDu3cMY8OtqQATpqQfTega4SD3FvNGbIpMREkSSMum+ulN0keJ2kUZnyjQDNInTq2p0qYY+3+NNSB8w3JgDfedIoJ6KKV4limt2yypnIKgKDE5mVennPtQNUVm7HbMNHwbux+kjXSAuYCZn2rRI0iaAdAQQQCDoQdQRVZhMOLOJcBjlvDOqHYXBOfIfMQxXXmataQ4uSFRwYCXFZtSPCZVpjoGmD0oPfE8ebShspaWggchlYz+X51X2u1QLBe5vCXVJK6ePYgjcVeUUBRRRQZ7t+pbh19ASO8CWiQJMXbiWyNxEhiJ5TOu1fO8Fg/gC3dRdMwyyXESwEFyW+WNyTrqSa+scawlu5h7i3tEyksfw5fEGGm6kBh5ivl+Hu5gSCWXM2VipQsgYhWKnUSsGDG+w2oJEQAADYCB6ARXaKKBcjI8/S++mz7AmOogSeYHWmK83bQZSp2Ij/t5+dR4ZzGVvmXQn8Wg8Q8j/EEcqCauzXKKAqHEQSq9WDR+x4p2PPL03GsxU9QwDc5Sq+4zn155R9qCWKKKUx2GdvkfLpB1IgggyND6f70DdFJYTD3Q0u4I2gdNY+kazHt1p2ghxYJWBGrKNf2gTvzgVNUV4nOgG0knyCqY/wAxX86loLHs7ve/bT/7a1rey39Xc/61z/Ssp2dHhun/AMT+Fu3Fa7sqP+G/82/+V+4P4AD2oLeiiigKR4xYVrJV4higMxzdR9Wk9PPzp6kOM2S6Kqu1sm5b8SxMBwSBII1jmCKB+ik0wtwLHfEmCMzIk/VBOUAc12A+XzoSzeywblst17sgcuXeftc+Y6ag5RSltb2XxNaLRqQrAT4uWYwPk0nr5UWTeA8QtsZ3BZYEryIaTGY7jYDnIBulOL4PvcPdtwDntukGIOZSBuCPuDXm1dv65rdodIusZ0O82RGuUc9z0ghu38x+Hayzoe9eSJ5judNJ5n/WghwHG0e2pAu/KDPcXgPlJMeCOR28hzFStxm2GKkXZGn9Teg6hdDkhtSNidJOwJpG3efC9494AWTDjKxfu2YAOoBQHJm1ESZJEDQVeUFe3G7Y+m9yP/s+IO4nlbop+K7QQY7Ci7ae2SQHRkJG4DAiR5618tVGWVf5kZkb1RipPoYn3r6zXzzthgO5xefxFcRryhbltAGAiCAUVTrOobUSBQVF26FBJ0A/kVC/ELa7sB5aztzG496mu2gwg7H/AE15Ut/RVqZy6zMyTqJHM0DlQYgRDifDMj8Ska84mQCD69amAooBWkSDIOoPWdiKKgsjIxXkSSvlOpX+J9DGsVPQFQ4dfE56tHMaKABuNpzHpqammk8ClxU8QQzLaEg+MljMyCRMf7UDtcqH9a1go421iQZMaFSevOKExyEwGGbfKdGj0aDQTUUUUEEzdiNkmf2miNvLrU9QWGl7h6FV/wAKg/xY/epyffy60Fx2bX4U/iu3D7B8mvuv2rV9lx/wdnzWfUkkk+pOs1jeD8StKlqyGlsoBgGA5BYqx5MTOh1PuJubGKv21CWrihRAAdM+QDkpDLIjSGmOvKgsr/DsT48lwDMX1LMdGLFdCpC5QQsLvAM6QbLh6XQpF0hjOhHT/CP5MaxJpbfaK8oAa0rwfE4YKGWfoTU5o5EgSN9avsLi0uKGRgwPMdeh6EcwdRQTUnjQS9mI/rCTMTAt3Np5yV21386cpTE3D31pQNDnY77KAORgmWG886BuiiigKKo8Rxq8l1wcOzIHCoVDEsCFLMYBAykkefLY03gOKO7lHstbgA5jJUkzIByigsaKKKBXiGHLp4DDqcyawCwmA2hGU7HQxMjUAg4bje9tByhQyysjEEqyMUYSpIMEHUGmqz2L4q+GUBLRuZmxDaTo3fSAYncMxmfp21gBoaKSwfFVuLmMpqRDb6fz/GigdrJfpDcd3YXTMb0gmcwVFZ2ykdYUGdwTWtql7VNhxZX9bVjazjxqH+E0EBi1vxINYzbeLXSaDA0U3jOGoLdy7hMSmItW/E6EjvESJYh5AYDfxAEifESNVAaAooooPF+zmESRqCCORGxosXcw2ggkEdCPbXSCPWvdQXYQm5rGmaOg+qANY/h6CgXvXrj2/AoIuSoaYyqSQGM7jLqI3JGw1p+l+GqRZtgzPdpM7zlEzPnTFAVxlB3E+vnXaKCE4JJzZQCJ1EjcknbfUk68zXn9UOkXLg12JDToBHiBPnv1piuM8Cemv21oFLWcqSjIZZozK0aErybqN9dBUrXLg+gN5BvP+8By1ruCt5baDoo29OUVNQQvd08SP7DNrodMpmfMdKb4VxdhdVXe4VZXMXFMjIAZnKDtPzE/nUVOcDtE3mfki5P3nKtHsFB/eFBbWuI2m+W4h/eHl19R9x1rrWFbUMwmJyXHQNG2bIwn+eVTnXfX+ZpY8MtRHdW950VRrBE6AawSPc0E1q2yGbb3EPmzOp9VuEg+0HzFSXO0N430+BblbbksbrZdSg0HdEzp1HvVStu2l9gLbAFbeqLcIzF3JzFNBsu/nymu3Hsq2ZrlxdAol7oUBhpuYB0md586DSWO0pB+Nayj8Vstd181CBgPODTnDOP277FQtxGAzZbiMsqCBIOx3GkyOYFZS9dSZOIKiY+a0BJYxOZPbfkOe7PBrZfFDu7/APyW8QFttM1uJ0jWCZjnQbSilbli7By3AD1ZJ/gRyryLF6P61Jj+zO8CD8/WdKByiklt4iBL2ZjU5HAJ12HeaCI0k869WUvR4mtEzyRhpK9XOsZvuOmoN0lwpIQ/9W8fveuHoP5670W0v65mtHpCOOR3lzOuX7H2OED4Z1n4t7WCNe+uSNeh09qB2iiigK8ugIIIBB0IOoIPWvVFArb4fZDuy27YdvC7BVzMDrDECT1g1j+1XZxbIV8JZuMc57xLTZgqFWMi2zQNQNFHkAZitnZwKI7uqKr3CpdgILlVCqW6woA9BVPw63avY29eCul+z/w7jNo6GLltmA30LZSdRLbiKDCW7gZQymQQCCOYOoP2r1Vp2p4MMPiA1sRbv5myjZbq6tHQOCWgaSjfiqroCuOgYEHYiD6HSvVLY66QFUGC7BB1g6sRodQoY+1B54ZiC9pS0hwMrg6EOoAaR+foRTVR4fDKghAFG/UknmSdSfM61JQFFKYzBu7KVuFMoOw3zaHn02r1g8O6zmbMNI30AAHM+poGaixZ8DeYj/Fp1HXqKlqHFrIA6uv5ENr9qCYLGg2Gg9BXa5RQcMkhVEsxhR5nr5AanyFaTA4QWrYQaxuTuxJkk+p/nSqrs+vxLpO4FtQegIYkDz2J8slXlAUUUUC+HJz3JGmYQevgSfzn7UzNLYJpDGIm4/8AlYpO3PLPvuaYoOETvU/A1Axmn9g3/wBduoaa7PoDirh5izbA8gz3Z++VftQaSiiq/i1i62XujHzc8sMYysdPEo1lecigsKKpMAmMV17022XXNG8RAyztrBO86+VXdAVUcP4bbV7hIGY3X1nfORejRjzM6wdNoireqTF8IF+8+a44yFWQLIysVAJ2gyJH7x50Dtzg1ltSgPLc8tOtFR4Dg/cqVRzBYt4hmILcgSdvKigsqKKKAooooMd29wV57uE7pS4z3VZNB81vMGBZgJGUiDuGaKoLvC8Qs5sNe06KH89MjEn0Amt12o0wzXIBNkrfAgmTZYOQIBIJAKyPxVaIZAMRpz396D5Neu5JFwPbjX4iPb0118ajTfWllxAN8ZcrypErqUymTMbBpA5agb8vsF26qgZiACQokgSW0A15k6RXyztf+iy4Lj38L8YOzO1tj41zMWPdk6MoJMJoddCdqAynpSHEuMJZgEFmP0rEgDcmSIrHNYAJBXKw0KssMp6MCJB8jXVQDYAemlBtcHxG3d+RgSACVnxLP4huKZrBz5kEbEEgj0I1p9ePXhbCAjn8Q6vHLcR5TrQa2l7/APWWxOozty1AUr1ndwfb0qq4V2gmEvEA6APoAT0bkD57GrfKe9nkEiNdy3PlyHnvQT1HdYgeHckKPViFGg9Z9q91JhLOe9bXkD3jeQTUfd8o+/Sg0GEwi20CrsJ1O5J1JPmT/ttU1L46yzJCNkaVM+QYE/lIjzqqucPxfhK3VBASRLEFkzT9Oxzc/wAK0F7QBSeAS8M3esrbZcvLQTPhEyZM9IpyYoFuGsDbBHMudRGpdidATzpml+HWstm2OiLrp030JH2NMUBXMFjmsXy5UvbdUtnIJZChuNmI+pSWA01GnnHajxF7IsxJ0AA3ZjoAPU/6nlQaThXGExCFkzAglWRxldSOo9IIPMEU9WXw/B1VYuAM7EsWju8zEFdIm60AlQNBAjzM4sPbLd05VnDSbhe5BMlWS0zMxgzpmUR6CA0NFZ67xPF50VbdkRJckuSwAAhUQFrZJJMnMAFgzOk+H41dYZTZC3BuM+ZSZXVMoJiC3zBYIAO80F1SWEU9/eOkHu4iJ+XnGv3pFeJYgLJS3cYTmS3IJHQFiUU8/E2vly5gu0dlrzqzqhJtKiuSrFriyFAYwTII8PNSNSDQXlFFFAUUUUBRRRQQY7BLettbcSrgqYJBg9CNQfOl+BYlrmHQsZYShb8RtsULbCMxXNEaTT9U3B2VcTirYVk8aXAIIVle2kunLVw4McxMSSSHvtThxdwr2SAe+iyJ5d4QC3qolxtqtJ2BisIgtKtzGKAot3HdFubgML7ECYEsHAMxBEwWd7SNFlWBCst2zlJiAWuonikbQxkfYg61a0GY4t2YwvE7QuFSlzxKt0DLcVlJUq34grAgqZEjTrXy/tN2LxGBJZ17yz/bIDAA/tRvb9dV86+r4vAi3jLHcEo1x7jXVDN3bW1Ql27v5M5uG14hDeImTqDflZ0NB+a5or6x2m/RTavE3MIRYuGSU1NlyeeUaoZ1ldDzHOsjiP0YcQWIt2n1+i6NB18arQZZIzJmIC50knaMwmZ5RIrZYXEqzuQyN8oGUqTAE6xrux3/AO9Fe7I45CM2EviZ+UK+3Xu2aPeqi7gWT+tsukloz23XQftL0oN+BTPCMRkvEHa7Ano66AejD8189ars3+jBsThLWITFG2bgzqptnKFzECCrqdVgg+dPYn9FONAi1jFPPxG6sMNV3L/6UGnopLCpclld3DoxV1bu2g+FhDKiypUgjT6uoqQJdH122M80ZYGvRzOsfagZqHGXctp2mMqMZ9FJ5a14ttdk5hbI5FWYGNNwVOu/PXyqLEd46shtgBlgkOp3GogqJG4kx1oHLaQAJJgASdSY0k+deqDRQFc4XD3GuEkd2xtqCQkN9THQvJ2WB8uv1V2o2tHMGQlXGgYTtM5WgiVPT1iDQW5GU/hzf+Xm/jdc/avW2m08vlnl8qS7fvEUpw/Fm4jECCsB8shZ8nUF7npIPIxTvdEDYgHyKg/upLt+8RQeY+n/AC7f/Lt6kftGuOJEdNcsZo5/1dqB/iNdj6f8v/ot/wD5NRl+mJj6YzR+5bhB6saA303jl88eyxbX3Jilse7d3mtr3jKUYAS85XUxIKovTSd+lT2xOm8ctHjkNFi0nvNLcWc9y5HiIAA+uCSADJHdrBjYE6aeQW4xtyAe4fXlmt6akfj9/eiqvEW8fIyG0oCqPEcxJAEmcvM0UGhooooCiiigKqLt4W8aucwLtoIk7F0ZmZZ/EVIIB5KY51b1DjMIt1CjiQfMgjmCCNQQYII1BANAl2ikWM4GYWmS6y6apbYM25GoALDzUVY27gYAqQQQCCDIIOxBG4qr4biWS62GutnIXvLbtlzXLchWzBQBmViASBEOh3Jqm7QY25w5SbAXu7rEqGBK2nE3LuikeBkW42+jAwGzBaC57RZlW3dQAtbvWzruVdhauBerFHaBzMeVWwqrcpjMIYiHUgSD4XU6SCAZVx5fLU3BeJC/YS5pJEMAQwDjRgCNxM69IoHqKKKAoiiig4BG1doooKPtBwLP8ayAL6xzgXVH/Lf2nKxnKYO0g0+Exa3FzL6EHRlYfMrj6WB0INbSs52p4cq5cSiw6sq3IA8dpyFObqUJDA7jKQNzQKUUUUBRRRQFdVoIPnP2rlFBFicMHMhri/NorQJZzcJ2iZMegFd4Q0X2tzcLZC2rFlKXHJHhTxZgQdNBEmSAQJKXwN67azF8rqzFmy5w0E+HQatlWBlnWDGpoL0j6f8ALH/67X8WNET4d40y6NEcsiQi+rGvNpwyjLqpEgDUEHpbt6R5ua9RPh3/ALvzR+4kIo/aJ86DydT+Ly+ePZYtJ6ma5etLcUq4DqRBmLgg76tFpfQA16YZv70aiYeI8gRaX+fYDSJ3jno8fvNFtT5CaCXhHE0NoKzqHt/DaXDaqBBncypDa9aKy3F+x/6/ea6G+T4U94dSmpj4ZnUkexooNbiOOojMpW4chCsQhIkqrxPPRl+9eV7QJ4cyXUDsqgvbZdWIUTmEjUge9K3uG31u3XtiyQ7q4ksj6W7dsgsEbTwk6dRXh+FX2Zc3che8tuSrOWi26vqWUlj4QNwBPlFBfLcBJAIkbjmPWuk1RY3stndnS9ctsxYnKYHiyaaGdMv33mK4ezLnJOIfwz+LdgQSJeRptM+c7UF8DXnvRMSJPKdaqrPZ8qjILz+IqQST4cvIQw09I85rziOzQKKq3GQojoGHzQ9y3cOsz9Eb7MaC5jnXGA5x71RP2YckkYm7BJMSfqIMaNsOX/eWeJ8B7+CzlWC5SVG/iVuumo68+dBZoABAgDXQeuv50IoG0DmY6nnVRgezQt3M/eMd/DAA1MwOg6xv5DSl7XY5RHxrkKLYAEAHukFsZuunSN+Zg0GhDTtXap24E3dJbF51yNmlZBIiMp8W3/8AJk61G/ZoyCL94Q2aMzEEclMtsNvc+wXk1wGqLDdmGRlJxF1wrI0OSZyEHXxRJjeObabQxw3gjWnB71mUKRlJMSSIMEnYA+7HQaUFp3g6jlz67V0mqN+y4NvJ3hiVg5dQETIvPfKTrsTyjSp+LcBF/dyrZchKjcZlfr5dedBa5tY50rxXA99YuW5yllIB6HkfYwaU4dwDubpcXHac05oJOYltSOhJ5c9+VW1Bi8PeYytxSlxYDqdgSJlTsy9CP41JcuBVLMYABYnoAJJP51f8V4FaxAlwVcAhbqeG4k6+Fo2kA5TKmNQao07K33cW772msAgllHju5SCFdGUooJHiIJkaALNBFhsDi7gV1tWktkA5btxhcOYHfIjBI08Pimd1iKhvYp7VxEv2ja7zwo5dGRrg1yAgzmIkgECQD0itxUGOwKXrbW7qh0YQQf50I3B5GgzFFQWrbW7j2HYs1uCrGJe285C0AeLRlOmpWedT0BUQcu2S3GYbmCwWfJfmb+6OWpgETLUSXLluRbCMrGSrlgFJ+Ywg8YP4SRudeVBY8PwK20yLJJJZ51LOfmZkt6a6fO3lFMgTpvH06NHqqQi+WYn+NV3C8Yzs1u5kLKFaEDZSHzDS2OmX6mO41qx303jkYePVUi2vuaCO/iFVczsoVebFWC+5ItI333qKzj0a13wbNbC584OaFid7mVEPlBqq7VPcuqmHw9tL19irrncFbGQhlu3ABlUAgCFBJOg3q14B2Js4e0i3C2IdR815muKp590lxmW2PTWNyaBbsj2pw74RbhdLRus93u3uozLndjqRzPzRyzRyorUW7QUAKAANABoAPICigxfFMagxN8XLzKRcUBe/uoAvcWToquBGYsdtyahtY9O8tC3fdmN2yIGIuvINxA3hNwgjLMyKt+JdtBavXLQss3dkKWzqASyJc0B8nA9qjwvboNcRDYdc7qk51MF2Cgx6mgcxPFMSlx8tk3FBMAKVMDLlhtmmW2GmUda4ePXysphmOojfVc0NuBBA9jPMA1YHjlgXDbNwBgWUgyNUCE6nTZ1+/ka9/wBL2dfippJ+Yct+fLn0oK+3xrEFXY4ZgVRCqayzMYOsRoNY+9cPHL4JH6o8SIIMyDz2nQcvLzFWT8UtgTmDeLJCy5zAEkQsnQAn2rv9KWf7RP8AEOsdetAji+IX1c5bZZRlgBCZBAJOadDMrlidJ51B/TeJylv1VjpMZoadoAIg9d+R8qtrXEbTEBbiFjsJE7TtvtUV3jVlSVa4oILA76FFDty5KQfegSHFsQRPcEaoMpzE+IOTqBG4QSJAnXyH4pfa1bu27R1z5rcSSFVisNIAlgADrIIqzwuOS5myMGymG30O/OmKCgbj2IH/ALo/3/ug9Osr7dCKmx3EsQrLksyrd2ToSVzZ84MHcQv31q5ooKLCcTxLZ81mIVshggMQDBMmQDtlEkVG3F8X4ow8awGIMAZTuAZPiAPhnQxvtoaKCov8UuhEK2WLMPEIPhIKyCOsE8403NQLxvE5c36q205c0NOugkQZjcxuKvqKCjXi+IIJ7grAQwQxJLOA2w/DJgSRziu/0tfZAy2YJLpHzeJSFG30zn18h1q7ooK3B4y6z3QyQAfhnKwBHi3J9AdOvsK9eMYv/wCG/BrrAlCW5yRmjadJnXStFRQUmJ4niRbVksyxUyCD8wKAGAxIEFjB18NQtxDGO+RbItTMO3iA0BHykg6yI8x0JrQ0UGc7XYYr3eJAPwiwu5RM2XU5tNyFcI8iSAG6mk1YEAgyDBBGoIOxFa4isde4ccNdFoQbL52tanNbClZtkHdRm8JnQaEaSQkoopXiGMRFh7q2i8qrMVGsTIz6EgawelBRdoO1drDXzb7zxXbeRlRgbiEBiromzOoMhG+YsuUE6VY9muz/ABG/aVsXiblhGGY28tvvcxdm8MLlspBAyHOwA+YbDn6Ney63HPEr3ju3QBaJVB4VGTvYVVhn1jmEI5k19FoFsHw9LQOQanVmOrMRzY7k+tM0UUBRRRQZniXYwXb1y6Lzr3jBioVSAVRLehInZAajwvYYLcRzfdsjq8ZEElGDDUDqK+YfpGvqOK4kMfqt9dv1ex096S7I4hTxDChTr31vr+IT+U0H3TE9m8PcYs9pWYmSTO4nz8z964ezWH1+H80z4m1lsxnXXxEn1J6ml8TgsV3jNbuIATpmZvl8MDLlKiIIkameVQnAY6CO+TUHnqCTpHw9B5e0z4qC0/oa1ly5IEg6FgdARuDOxI96XHZbDAQLQA6AsBrB5HyH2ioFwGLa2yveTMyMoKiAGJENIUHaef8AvXo4HFLCpdXKp3b5mHMGUbLGwPi2FA5a4LaUyqwdNQW0yzAGug1OnmetcxPArFxiz21YmSZkySAu0xsB9qQOCxogLetkcy2+sf8Ah9c3sfemLGHxJsFblxe9kEOmg+YEiMuggfZonSSDmC4bbsz3ahc2pieXrtz+9NVnBwvGQZvKSQ31OIJMgiF6/lp51ohQdooooCiiigKKKKAooooCiiigKKKKAqg7X4c92l8Qe4YuwMCbZUq8EjQgHNEicsdKv68ugIIIkHQg7EGgydUXbbha38HcBtpcYCVzgHJm8LOuYgZlUsR5gb1psT2Ve2D+q3NANLV2XXw7BXnMg5a5gIGlVHEyyqUxNl7Vu58LPnRgTclQPhsXE9Y+1Bp+yrKcDhsny9xaA0jQIo25elWtZP8ARlxHvcD17u9etkwFDEOWJUDZTm0B1rWUBRRRQFFFFB//2Q=="/>
          <p:cNvSpPr>
            <a:spLocks noChangeAspect="1" noChangeArrowheads="1"/>
          </p:cNvSpPr>
          <p:nvPr/>
        </p:nvSpPr>
        <p:spPr bwMode="auto">
          <a:xfrm>
            <a:off x="307975" y="-1265238"/>
            <a:ext cx="347662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://www.crfforum.org/images/t/map.gif/-/resize/545/0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71727"/>
            <a:ext cx="8284745" cy="512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graphics8.nytimes.com/images/2008/02/26/timestopics/emer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64" y="258763"/>
            <a:ext cx="18097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housedivided.dickinson.edu/essay/people/HD_wilmotD2c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7" y="106363"/>
            <a:ext cx="238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59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905000"/>
            <a:ext cx="7408333" cy="4495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 was added as a free state</a:t>
            </a:r>
          </a:p>
          <a:p>
            <a:pPr marL="914400" lvl="1" indent="-514350"/>
            <a:r>
              <a:rPr lang="en-US" dirty="0" smtClean="0"/>
              <a:t>Tips the balance in favor of free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Slave Trade was abolished in DC</a:t>
            </a:r>
          </a:p>
          <a:p>
            <a:pPr marL="914400" lvl="1" indent="-514350"/>
            <a:r>
              <a:rPr lang="en-US" dirty="0" smtClean="0"/>
              <a:t>Slavery remained, just not the trade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Popular Sovereignty </a:t>
            </a:r>
            <a:r>
              <a:rPr lang="en-US" dirty="0" smtClean="0"/>
              <a:t>in land gained from Mexican Session</a:t>
            </a:r>
          </a:p>
          <a:p>
            <a:pPr marL="914400" lvl="1" indent="-514350"/>
            <a:r>
              <a:rPr lang="en-US" dirty="0" smtClean="0"/>
              <a:t>Those living in territories could decide status of slavery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strict Fugitive Slave Act – will infuriate Northerners</a:t>
            </a:r>
          </a:p>
          <a:p>
            <a:pPr marL="914400" lvl="1" indent="-514350"/>
            <a:r>
              <a:rPr lang="en-US" dirty="0" smtClean="0"/>
              <a:t>Requires Northerners to aid in catching and return of slaves</a:t>
            </a:r>
          </a:p>
          <a:p>
            <a:pPr marL="914400" lvl="1" indent="-514350"/>
            <a:r>
              <a:rPr lang="en-US" dirty="0" smtClean="0"/>
              <a:t>Leads to </a:t>
            </a:r>
            <a:r>
              <a:rPr lang="en-US" b="1" i="1" u="sng" dirty="0" smtClean="0"/>
              <a:t>Personal Liberty Laws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Texas paid $10 million to settle border dispute</a:t>
            </a:r>
          </a:p>
          <a:p>
            <a:pPr marL="914400" lvl="1" indent="-514350"/>
            <a:endParaRPr lang="en-US" dirty="0" smtClean="0"/>
          </a:p>
          <a:p>
            <a:pPr marL="914400" lvl="1" indent="-514350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Parts</a:t>
            </a:r>
            <a:endParaRPr lang="en-US" dirty="0"/>
          </a:p>
        </p:txBody>
      </p:sp>
      <p:pic>
        <p:nvPicPr>
          <p:cNvPr id="3074" name="Picture 2" descr="http://www.polyvore.com/cgi/img-thing?.out=jpg&amp;size=l&amp;tid=5548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1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homaslegion.net/sitebuildercontent/sitebuilderpictures/compromiseof1850m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28" y="0"/>
            <a:ext cx="6172200" cy="402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6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4572000"/>
          </a:xfrm>
        </p:spPr>
        <p:txBody>
          <a:bodyPr/>
          <a:lstStyle/>
          <a:p>
            <a:r>
              <a:rPr lang="en-US" dirty="0" smtClean="0"/>
              <a:t>Demonstrates tension in Congress – sign of things to come</a:t>
            </a:r>
          </a:p>
          <a:p>
            <a:r>
              <a:rPr lang="en-US" dirty="0" smtClean="0"/>
              <a:t>Civil War was averted</a:t>
            </a:r>
          </a:p>
          <a:p>
            <a:pPr lvl="1"/>
            <a:r>
              <a:rPr lang="en-US" dirty="0" smtClean="0"/>
              <a:t>North had more time to industrialize</a:t>
            </a:r>
          </a:p>
          <a:p>
            <a:pPr lvl="1"/>
            <a:r>
              <a:rPr lang="en-US" dirty="0" smtClean="0"/>
              <a:t>Most Northerners did not support war in 1850</a:t>
            </a:r>
            <a:endParaRPr lang="en-US" dirty="0"/>
          </a:p>
          <a:p>
            <a:r>
              <a:rPr lang="en-US" dirty="0" smtClean="0"/>
              <a:t>Many in the North move towards the abolitionist movement</a:t>
            </a:r>
          </a:p>
          <a:p>
            <a:pPr lvl="1"/>
            <a:r>
              <a:rPr lang="en-US" dirty="0" smtClean="0"/>
              <a:t>Personal Liberty Laws are not enforced in the North</a:t>
            </a:r>
          </a:p>
          <a:p>
            <a:pPr lvl="2"/>
            <a:r>
              <a:rPr lang="en-US" dirty="0" smtClean="0"/>
              <a:t>Essentially nullification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Compromise</a:t>
            </a:r>
            <a:endParaRPr lang="en-US" dirty="0"/>
          </a:p>
        </p:txBody>
      </p:sp>
      <p:pic>
        <p:nvPicPr>
          <p:cNvPr id="5124" name="Picture 4" descr="http://i298.photobucket.com/albums/mm272/driver_021/sen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6432986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4953000" y="2743200"/>
            <a:ext cx="1752600" cy="1143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“Let the assassin fire!”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4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Past Essay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752600"/>
            <a:ext cx="8686800" cy="51400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Analyze the effectiveness of political compromise in reducing sectional tensions in the period 1820 to 1861. (2004 Free Response)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the early nineteenth century, Americans sought to resolve their political disputes through compromise, yet by </a:t>
            </a:r>
            <a:r>
              <a:rPr lang="en-US" sz="2400" dirty="0" smtClean="0"/>
              <a:t>1860 </a:t>
            </a:r>
            <a:r>
              <a:rPr lang="en-US" sz="2400" dirty="0"/>
              <a:t>this no longer seemed possible. Analyze the reasons for this change. </a:t>
            </a:r>
            <a:r>
              <a:rPr lang="en-US" sz="2400" dirty="0" smtClean="0"/>
              <a:t>Use </a:t>
            </a:r>
            <a:r>
              <a:rPr lang="en-US" sz="2400" dirty="0"/>
              <a:t>the documents and your knowledge of the period </a:t>
            </a:r>
            <a:r>
              <a:rPr lang="en-US" sz="2400" dirty="0" smtClean="0"/>
              <a:t>1820-1860 </a:t>
            </a:r>
            <a:r>
              <a:rPr lang="en-US" sz="2400" dirty="0"/>
              <a:t>in constructing your response. </a:t>
            </a:r>
            <a:r>
              <a:rPr lang="en-US" sz="2400" dirty="0" smtClean="0"/>
              <a:t>(2005 Form B DBQ)</a:t>
            </a:r>
            <a:endParaRPr lang="en-US" sz="2400" dirty="0"/>
          </a:p>
          <a:p>
            <a:r>
              <a:rPr lang="en-US" sz="2400" dirty="0" smtClean="0"/>
              <a:t>Analyze </a:t>
            </a:r>
            <a:r>
              <a:rPr lang="en-US" sz="2400" dirty="0"/>
              <a:t>how western expansion contributed to growing sectional tensions between the North and the South. Confine your answer to the period from 1800 to 1850</a:t>
            </a:r>
            <a:r>
              <a:rPr lang="en-US" sz="2400" dirty="0" smtClean="0"/>
              <a:t>. (2012 Free Response)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9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960921"/>
            <a:ext cx="8229600" cy="4325112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Ideas for videos?</a:t>
            </a:r>
          </a:p>
          <a:p>
            <a:pPr lvl="1"/>
            <a:r>
              <a:rPr lang="en-US" dirty="0"/>
              <a:t>Leave in comments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70644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63007">
            <a:off x="604110" y="4546118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  <p:pic>
        <p:nvPicPr>
          <p:cNvPr id="6" name="Picture 8" descr="https://encrypted-tbn1.gstatic.com/images?q=tbn:ANd9GcQlxsMhOqNMkDXnVlAWt317WNmKyJKJ1qyTnkJTFvbDO2ZcFZW-l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208" y="1933212"/>
            <a:ext cx="1191156" cy="119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i298.photobucket.com/albums/mm272/driver_021/sena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47" y="3459981"/>
            <a:ext cx="5379517" cy="337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6419605" y="3314700"/>
            <a:ext cx="1752600" cy="1143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“Let him subscribe!”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19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410</TotalTime>
  <Words>434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Candara</vt:lpstr>
      <vt:lpstr>Symbol</vt:lpstr>
      <vt:lpstr>Wingdings 2</vt:lpstr>
      <vt:lpstr>Waveform</vt:lpstr>
      <vt:lpstr>APUSH Review: The Compromise of 1850</vt:lpstr>
      <vt:lpstr>Key Players</vt:lpstr>
      <vt:lpstr>Background Info</vt:lpstr>
      <vt:lpstr>5 Parts</vt:lpstr>
      <vt:lpstr>Impact of Compromise</vt:lpstr>
      <vt:lpstr>Past Essay Topics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Compromise of 1850</dc:title>
  <dc:creator>Adam Norris</dc:creator>
  <cp:lastModifiedBy>Ashley E Cirbo</cp:lastModifiedBy>
  <cp:revision>18</cp:revision>
  <dcterms:created xsi:type="dcterms:W3CDTF">2013-08-28T17:34:16Z</dcterms:created>
  <dcterms:modified xsi:type="dcterms:W3CDTF">2015-02-14T18:53:26Z</dcterms:modified>
</cp:coreProperties>
</file>