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2" r:id="rId2"/>
    <p:sldMasterId id="2147483650" r:id="rId3"/>
  </p:sldMasterIdLst>
  <p:notesMasterIdLst>
    <p:notesMasterId r:id="rId50"/>
  </p:notesMasterIdLst>
  <p:handoutMasterIdLst>
    <p:handoutMasterId r:id="rId51"/>
  </p:handoutMasterIdLst>
  <p:sldIdLst>
    <p:sldId id="302" r:id="rId4"/>
    <p:sldId id="304" r:id="rId5"/>
    <p:sldId id="306" r:id="rId6"/>
    <p:sldId id="307" r:id="rId7"/>
    <p:sldId id="260" r:id="rId8"/>
    <p:sldId id="303" r:id="rId9"/>
    <p:sldId id="305" r:id="rId10"/>
    <p:sldId id="284" r:id="rId11"/>
    <p:sldId id="312" r:id="rId12"/>
    <p:sldId id="310" r:id="rId13"/>
    <p:sldId id="283" r:id="rId14"/>
    <p:sldId id="313" r:id="rId15"/>
    <p:sldId id="309" r:id="rId16"/>
    <p:sldId id="311" r:id="rId17"/>
    <p:sldId id="315" r:id="rId18"/>
    <p:sldId id="314" r:id="rId19"/>
    <p:sldId id="316" r:id="rId20"/>
    <p:sldId id="286" r:id="rId21"/>
    <p:sldId id="317" r:id="rId22"/>
    <p:sldId id="287" r:id="rId23"/>
    <p:sldId id="318" r:id="rId24"/>
    <p:sldId id="288" r:id="rId25"/>
    <p:sldId id="319" r:id="rId26"/>
    <p:sldId id="320" r:id="rId27"/>
    <p:sldId id="291" r:id="rId28"/>
    <p:sldId id="290" r:id="rId29"/>
    <p:sldId id="321" r:id="rId30"/>
    <p:sldId id="322" r:id="rId31"/>
    <p:sldId id="292" r:id="rId32"/>
    <p:sldId id="293" r:id="rId33"/>
    <p:sldId id="294" r:id="rId34"/>
    <p:sldId id="323" r:id="rId35"/>
    <p:sldId id="295" r:id="rId36"/>
    <p:sldId id="299" r:id="rId37"/>
    <p:sldId id="298" r:id="rId38"/>
    <p:sldId id="324" r:id="rId39"/>
    <p:sldId id="325" r:id="rId40"/>
    <p:sldId id="280" r:id="rId41"/>
    <p:sldId id="326" r:id="rId42"/>
    <p:sldId id="296" r:id="rId43"/>
    <p:sldId id="297" r:id="rId44"/>
    <p:sldId id="300" r:id="rId45"/>
    <p:sldId id="327" r:id="rId46"/>
    <p:sldId id="328" r:id="rId47"/>
    <p:sldId id="329" r:id="rId48"/>
    <p:sldId id="330" r:id="rId49"/>
  </p:sldIdLst>
  <p:sldSz cx="9144000" cy="6858000" type="screen4x3"/>
  <p:notesSz cx="6845300" cy="9196388"/>
  <p:defaultTextStyle>
    <a:defPPr>
      <a:defRPr lang="en-US"/>
    </a:defPPr>
    <a:lvl1pPr algn="l" rtl="0" fontAlgn="base">
      <a:spcBef>
        <a:spcPct val="0"/>
      </a:spcBef>
      <a:spcAft>
        <a:spcPct val="0"/>
      </a:spcAft>
      <a:defRPr kumimoji="1" sz="2400" kern="1200">
        <a:solidFill>
          <a:schemeClr val="tx1"/>
        </a:solidFill>
        <a:latin typeface="Times New Roman" charset="0"/>
        <a:ea typeface="ＭＳ Ｐゴシック" charset="-128"/>
        <a:cs typeface="+mn-cs"/>
      </a:defRPr>
    </a:lvl1pPr>
    <a:lvl2pPr marL="457200" algn="l" rtl="0" fontAlgn="base">
      <a:spcBef>
        <a:spcPct val="0"/>
      </a:spcBef>
      <a:spcAft>
        <a:spcPct val="0"/>
      </a:spcAft>
      <a:defRPr kumimoji="1" sz="2400" kern="1200">
        <a:solidFill>
          <a:schemeClr val="tx1"/>
        </a:solidFill>
        <a:latin typeface="Times New Roman" charset="0"/>
        <a:ea typeface="ＭＳ Ｐゴシック" charset="-128"/>
        <a:cs typeface="+mn-cs"/>
      </a:defRPr>
    </a:lvl2pPr>
    <a:lvl3pPr marL="914400" algn="l" rtl="0" fontAlgn="base">
      <a:spcBef>
        <a:spcPct val="0"/>
      </a:spcBef>
      <a:spcAft>
        <a:spcPct val="0"/>
      </a:spcAft>
      <a:defRPr kumimoji="1" sz="2400" kern="1200">
        <a:solidFill>
          <a:schemeClr val="tx1"/>
        </a:solidFill>
        <a:latin typeface="Times New Roman" charset="0"/>
        <a:ea typeface="ＭＳ Ｐゴシック" charset="-128"/>
        <a:cs typeface="+mn-cs"/>
      </a:defRPr>
    </a:lvl3pPr>
    <a:lvl4pPr marL="1371600" algn="l" rtl="0" fontAlgn="base">
      <a:spcBef>
        <a:spcPct val="0"/>
      </a:spcBef>
      <a:spcAft>
        <a:spcPct val="0"/>
      </a:spcAft>
      <a:defRPr kumimoji="1" sz="2400" kern="1200">
        <a:solidFill>
          <a:schemeClr val="tx1"/>
        </a:solidFill>
        <a:latin typeface="Times New Roman" charset="0"/>
        <a:ea typeface="ＭＳ Ｐゴシック" charset="-128"/>
        <a:cs typeface="+mn-cs"/>
      </a:defRPr>
    </a:lvl4pPr>
    <a:lvl5pPr marL="1828800" algn="l" rtl="0" fontAlgn="base">
      <a:spcBef>
        <a:spcPct val="0"/>
      </a:spcBef>
      <a:spcAft>
        <a:spcPct val="0"/>
      </a:spcAft>
      <a:defRPr kumimoji="1" sz="2400" kern="1200">
        <a:solidFill>
          <a:schemeClr val="tx1"/>
        </a:solidFill>
        <a:latin typeface="Times New Roman" charset="0"/>
        <a:ea typeface="ＭＳ Ｐゴシック" charset="-128"/>
        <a:cs typeface="+mn-cs"/>
      </a:defRPr>
    </a:lvl5pPr>
    <a:lvl6pPr marL="2286000" algn="l" defTabSz="914400" rtl="0" eaLnBrk="1" latinLnBrk="0" hangingPunct="1">
      <a:defRPr kumimoji="1" sz="2400" kern="1200">
        <a:solidFill>
          <a:schemeClr val="tx1"/>
        </a:solidFill>
        <a:latin typeface="Times New Roman" charset="0"/>
        <a:ea typeface="ＭＳ Ｐゴシック" charset="-128"/>
        <a:cs typeface="+mn-cs"/>
      </a:defRPr>
    </a:lvl6pPr>
    <a:lvl7pPr marL="2743200" algn="l" defTabSz="914400" rtl="0" eaLnBrk="1" latinLnBrk="0" hangingPunct="1">
      <a:defRPr kumimoji="1" sz="2400" kern="1200">
        <a:solidFill>
          <a:schemeClr val="tx1"/>
        </a:solidFill>
        <a:latin typeface="Times New Roman" charset="0"/>
        <a:ea typeface="ＭＳ Ｐゴシック" charset="-128"/>
        <a:cs typeface="+mn-cs"/>
      </a:defRPr>
    </a:lvl7pPr>
    <a:lvl8pPr marL="3200400" algn="l" defTabSz="914400" rtl="0" eaLnBrk="1" latinLnBrk="0" hangingPunct="1">
      <a:defRPr kumimoji="1" sz="2400" kern="1200">
        <a:solidFill>
          <a:schemeClr val="tx1"/>
        </a:solidFill>
        <a:latin typeface="Times New Roman" charset="0"/>
        <a:ea typeface="ＭＳ Ｐゴシック" charset="-128"/>
        <a:cs typeface="+mn-cs"/>
      </a:defRPr>
    </a:lvl8pPr>
    <a:lvl9pPr marL="3657600" algn="l" defTabSz="914400" rtl="0" eaLnBrk="1" latinLnBrk="0" hangingPunct="1">
      <a:defRPr kumimoji="1"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660066"/>
    <a:srgbClr val="FFFFFF"/>
    <a:srgbClr val="006666"/>
    <a:srgbClr val="009999"/>
    <a:srgbClr val="00CC99"/>
    <a:srgbClr val="330099"/>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kumimoji="0" sz="1200">
                <a:ea typeface="+mn-ea"/>
              </a:defRPr>
            </a:lvl1pPr>
          </a:lstStyle>
          <a:p>
            <a:pPr>
              <a:defRPr/>
            </a:pPr>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kumimoji="0" sz="1200">
                <a:ea typeface="+mn-ea"/>
              </a:defRPr>
            </a:lvl1pPr>
          </a:lstStyle>
          <a:p>
            <a:pPr>
              <a:defRPr/>
            </a:pPr>
            <a:endParaRPr lang="en-US"/>
          </a:p>
        </p:txBody>
      </p:sp>
      <p:sp>
        <p:nvSpPr>
          <p:cNvPr id="17412" name="Rectangle 4"/>
          <p:cNvSpPr>
            <a:spLocks noGrp="1" noChangeArrowheads="1"/>
          </p:cNvSpPr>
          <p:nvPr>
            <p:ph type="ftr" sz="quarter" idx="2"/>
          </p:nvPr>
        </p:nvSpPr>
        <p:spPr bwMode="auto">
          <a:xfrm>
            <a:off x="0" y="87630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kumimoji="0" sz="1200">
                <a:ea typeface="+mn-ea"/>
              </a:defRPr>
            </a:lvl1pPr>
          </a:lstStyle>
          <a:p>
            <a:pPr>
              <a:defRPr/>
            </a:pPr>
            <a:endParaRPr lang="en-US"/>
          </a:p>
        </p:txBody>
      </p:sp>
      <p:sp>
        <p:nvSpPr>
          <p:cNvPr id="17413" name="Rectangle 5"/>
          <p:cNvSpPr>
            <a:spLocks noGrp="1" noChangeArrowheads="1"/>
          </p:cNvSpPr>
          <p:nvPr>
            <p:ph type="sldNum" sz="quarter" idx="3"/>
          </p:nvPr>
        </p:nvSpPr>
        <p:spPr bwMode="auto">
          <a:xfrm>
            <a:off x="3886200" y="87630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kumimoji="0" sz="1200"/>
            </a:lvl1pPr>
          </a:lstStyle>
          <a:p>
            <a:fld id="{7B9CF373-D914-41E4-BB30-391D2D5B312E}" type="slidenum">
              <a:rPr lang="en-US"/>
              <a:pPr/>
              <a:t>‹#›</a:t>
            </a:fld>
            <a:endParaRPr lang="en-US"/>
          </a:p>
        </p:txBody>
      </p:sp>
    </p:spTree>
    <p:extLst>
      <p:ext uri="{BB962C8B-B14F-4D97-AF65-F5344CB8AC3E}">
        <p14:creationId xmlns:p14="http://schemas.microsoft.com/office/powerpoint/2010/main" val="128247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kumimoji="0" sz="1200">
                <a:ea typeface="+mn-ea"/>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kumimoji="0" sz="1200">
                <a:ea typeface="+mn-ea"/>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7630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kumimoji="0" sz="1200">
                <a:ea typeface="+mn-ea"/>
              </a:defRPr>
            </a:lvl1pPr>
          </a:lstStyle>
          <a:p>
            <a:pPr>
              <a:defRPr/>
            </a:pPr>
            <a:endParaRPr lang="en-US"/>
          </a:p>
        </p:txBody>
      </p:sp>
      <p:sp>
        <p:nvSpPr>
          <p:cNvPr id="15367" name="Rectangle 7"/>
          <p:cNvSpPr>
            <a:spLocks noGrp="1" noChangeArrowheads="1"/>
          </p:cNvSpPr>
          <p:nvPr>
            <p:ph type="sldNum" sz="quarter" idx="5"/>
          </p:nvPr>
        </p:nvSpPr>
        <p:spPr bwMode="auto">
          <a:xfrm>
            <a:off x="3886200" y="87630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kumimoji="0" sz="1200"/>
            </a:lvl1pPr>
          </a:lstStyle>
          <a:p>
            <a:fld id="{C6F9D3C9-9919-4345-999A-529CB972F5D3}" type="slidenum">
              <a:rPr lang="en-US"/>
              <a:pPr/>
              <a:t>‹#›</a:t>
            </a:fld>
            <a:endParaRPr lang="en-US"/>
          </a:p>
        </p:txBody>
      </p:sp>
    </p:spTree>
    <p:extLst>
      <p:ext uri="{BB962C8B-B14F-4D97-AF65-F5344CB8AC3E}">
        <p14:creationId xmlns:p14="http://schemas.microsoft.com/office/powerpoint/2010/main" val="3893410924"/>
      </p:ext>
    </p:extLst>
  </p:cSld>
  <p:clrMap bg1="lt1" tx1="dk1" bg2="lt2" tx2="dk2" accent1="accent1" accent2="accent2" accent3="accent3" accent4="accent4" accent5="accent5" accent6="accent6" hlink="hlink" folHlink="folHlink"/>
  <p:notesStyle>
    <a:lvl1pPr algn="l" defTabSz="909638"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1pPr>
    <a:lvl2pPr marL="455613" algn="l" defTabSz="909638"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2813" algn="l" defTabSz="909638"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68425" algn="l" defTabSz="909638"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5625" algn="l" defTabSz="909638"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568450" y="4454525"/>
            <a:ext cx="7573963" cy="952500"/>
          </a:xfrm>
          <a:prstGeom prst="rect">
            <a:avLst/>
          </a:prstGeom>
          <a:solidFill>
            <a:schemeClr val="bg2">
              <a:alpha val="50000"/>
            </a:schemeClr>
          </a:solidFill>
          <a:ln w="9525">
            <a:noFill/>
            <a:miter lim="800000"/>
            <a:headEnd/>
            <a:tailEnd/>
          </a:ln>
          <a:effectLst/>
        </p:spPr>
        <p:txBody>
          <a:bodyPr/>
          <a:lstStyle/>
          <a:p>
            <a:pPr>
              <a:defRPr/>
            </a:pPr>
            <a:endParaRPr lang="en-US">
              <a:ea typeface="+mn-ea"/>
            </a:endParaRPr>
          </a:p>
        </p:txBody>
      </p:sp>
      <p:sp>
        <p:nvSpPr>
          <p:cNvPr id="5" name="Rectangle 4"/>
          <p:cNvSpPr>
            <a:spLocks noChangeArrowheads="1"/>
          </p:cNvSpPr>
          <p:nvPr/>
        </p:nvSpPr>
        <p:spPr bwMode="auto">
          <a:xfrm>
            <a:off x="0" y="6415088"/>
            <a:ext cx="9142413" cy="441325"/>
          </a:xfrm>
          <a:prstGeom prst="rect">
            <a:avLst/>
          </a:prstGeom>
          <a:gradFill rotWithShape="0">
            <a:gsLst>
              <a:gs pos="0">
                <a:schemeClr val="folHlink"/>
              </a:gs>
              <a:gs pos="100000">
                <a:schemeClr val="bg1"/>
              </a:gs>
            </a:gsLst>
            <a:lin ang="0" scaled="1"/>
          </a:gradFill>
          <a:ln w="9525">
            <a:noFill/>
            <a:miter lim="800000"/>
            <a:headEnd/>
            <a:tailEnd/>
          </a:ln>
          <a:effectLst/>
        </p:spPr>
        <p:txBody>
          <a:bodyPr/>
          <a:lstStyle/>
          <a:p>
            <a:pPr>
              <a:defRPr/>
            </a:pPr>
            <a:endParaRPr lang="en-US">
              <a:ea typeface="+mn-ea"/>
            </a:endParaRPr>
          </a:p>
        </p:txBody>
      </p:sp>
      <p:sp>
        <p:nvSpPr>
          <p:cNvPr id="6" name="Freeform 5"/>
          <p:cNvSpPr>
            <a:spLocks/>
          </p:cNvSpPr>
          <p:nvPr/>
        </p:nvSpPr>
        <p:spPr bwMode="auto">
          <a:xfrm>
            <a:off x="7573963" y="5902325"/>
            <a:ext cx="1570037" cy="955675"/>
          </a:xfrm>
          <a:custGeom>
            <a:avLst/>
            <a:gdLst/>
            <a:ahLst/>
            <a:cxnLst>
              <a:cxn ang="0">
                <a:pos x="243" y="0"/>
              </a:cxn>
              <a:cxn ang="0">
                <a:pos x="988" y="346"/>
              </a:cxn>
              <a:cxn ang="0">
                <a:pos x="953" y="600"/>
              </a:cxn>
              <a:cxn ang="0">
                <a:pos x="0" y="601"/>
              </a:cxn>
              <a:cxn ang="0">
                <a:pos x="243" y="0"/>
              </a:cxn>
            </a:cxnLst>
            <a:rect l="0" t="0" r="r" b="b"/>
            <a:pathLst>
              <a:path w="989" h="602">
                <a:moveTo>
                  <a:pt x="243" y="0"/>
                </a:moveTo>
                <a:lnTo>
                  <a:pt x="988" y="346"/>
                </a:lnTo>
                <a:lnTo>
                  <a:pt x="953" y="600"/>
                </a:lnTo>
                <a:lnTo>
                  <a:pt x="0" y="601"/>
                </a:lnTo>
                <a:lnTo>
                  <a:pt x="243" y="0"/>
                </a:lnTo>
              </a:path>
            </a:pathLst>
          </a:custGeom>
          <a:solidFill>
            <a:schemeClr val="tx1">
              <a:alpha val="50000"/>
            </a:schemeClr>
          </a:solidFill>
          <a:ln w="9525">
            <a:noFill/>
            <a:round/>
            <a:headEnd type="none" w="sm" len="sm"/>
            <a:tailEnd type="none" w="sm" len="sm"/>
          </a:ln>
          <a:effectLst/>
        </p:spPr>
        <p:txBody>
          <a:bodyPr/>
          <a:lstStyle/>
          <a:p>
            <a:pPr>
              <a:defRPr/>
            </a:pPr>
            <a:endParaRPr lang="en-US">
              <a:ea typeface="+mn-ea"/>
            </a:endParaRPr>
          </a:p>
        </p:txBody>
      </p:sp>
      <p:sp>
        <p:nvSpPr>
          <p:cNvPr id="7" name="Freeform 6"/>
          <p:cNvSpPr>
            <a:spLocks/>
          </p:cNvSpPr>
          <p:nvPr/>
        </p:nvSpPr>
        <p:spPr bwMode="auto">
          <a:xfrm>
            <a:off x="7575550" y="6176963"/>
            <a:ext cx="1568450" cy="681037"/>
          </a:xfrm>
          <a:custGeom>
            <a:avLst/>
            <a:gdLst/>
            <a:ahLst/>
            <a:cxnLst>
              <a:cxn ang="0">
                <a:pos x="0" y="428"/>
              </a:cxn>
              <a:cxn ang="0">
                <a:pos x="427" y="0"/>
              </a:cxn>
              <a:cxn ang="0">
                <a:pos x="987" y="219"/>
              </a:cxn>
              <a:cxn ang="0">
                <a:pos x="987" y="428"/>
              </a:cxn>
              <a:cxn ang="0">
                <a:pos x="0" y="428"/>
              </a:cxn>
            </a:cxnLst>
            <a:rect l="0" t="0" r="r" b="b"/>
            <a:pathLst>
              <a:path w="988" h="429">
                <a:moveTo>
                  <a:pt x="0" y="428"/>
                </a:moveTo>
                <a:lnTo>
                  <a:pt x="427" y="0"/>
                </a:lnTo>
                <a:lnTo>
                  <a:pt x="987" y="219"/>
                </a:lnTo>
                <a:lnTo>
                  <a:pt x="987" y="428"/>
                </a:lnTo>
                <a:lnTo>
                  <a:pt x="0" y="428"/>
                </a:lnTo>
              </a:path>
            </a:pathLst>
          </a:custGeom>
          <a:solidFill>
            <a:schemeClr val="folHlink"/>
          </a:solidFill>
          <a:ln w="9525">
            <a:noFill/>
            <a:round/>
            <a:headEnd type="none" w="sm" len="sm"/>
            <a:tailEnd type="none" w="sm" len="sm"/>
          </a:ln>
          <a:effectLst/>
        </p:spPr>
        <p:txBody>
          <a:bodyPr/>
          <a:lstStyle/>
          <a:p>
            <a:pPr>
              <a:defRPr/>
            </a:pPr>
            <a:endParaRPr lang="en-US">
              <a:ea typeface="+mn-ea"/>
            </a:endParaRPr>
          </a:p>
        </p:txBody>
      </p:sp>
      <p:sp>
        <p:nvSpPr>
          <p:cNvPr id="8" name="Rectangle 7"/>
          <p:cNvSpPr>
            <a:spLocks noChangeArrowheads="1"/>
          </p:cNvSpPr>
          <p:nvPr/>
        </p:nvSpPr>
        <p:spPr bwMode="auto">
          <a:xfrm>
            <a:off x="0" y="0"/>
            <a:ext cx="9142413" cy="1295400"/>
          </a:xfrm>
          <a:prstGeom prst="rect">
            <a:avLst/>
          </a:prstGeom>
          <a:gradFill rotWithShape="0">
            <a:gsLst>
              <a:gs pos="0">
                <a:schemeClr val="folHlink"/>
              </a:gs>
              <a:gs pos="100000">
                <a:schemeClr val="bg1"/>
              </a:gs>
            </a:gsLst>
            <a:lin ang="0" scaled="1"/>
          </a:gradFill>
          <a:ln w="9525">
            <a:noFill/>
            <a:miter lim="800000"/>
            <a:headEnd/>
            <a:tailEnd/>
          </a:ln>
          <a:effectLst/>
        </p:spPr>
        <p:txBody>
          <a:bodyPr/>
          <a:lstStyle/>
          <a:p>
            <a:pPr>
              <a:defRPr/>
            </a:pPr>
            <a:endParaRPr lang="en-US">
              <a:ea typeface="+mn-ea"/>
            </a:endParaRPr>
          </a:p>
        </p:txBody>
      </p:sp>
      <p:sp>
        <p:nvSpPr>
          <p:cNvPr id="9" name="Freeform 8"/>
          <p:cNvSpPr>
            <a:spLocks/>
          </p:cNvSpPr>
          <p:nvPr/>
        </p:nvSpPr>
        <p:spPr bwMode="auto">
          <a:xfrm>
            <a:off x="0" y="0"/>
            <a:ext cx="2211388" cy="6858000"/>
          </a:xfrm>
          <a:custGeom>
            <a:avLst/>
            <a:gdLst/>
            <a:ahLst/>
            <a:cxnLst>
              <a:cxn ang="0">
                <a:pos x="0" y="0"/>
              </a:cxn>
              <a:cxn ang="0">
                <a:pos x="1392" y="240"/>
              </a:cxn>
              <a:cxn ang="0">
                <a:pos x="288" y="4319"/>
              </a:cxn>
              <a:cxn ang="0">
                <a:pos x="0" y="4319"/>
              </a:cxn>
              <a:cxn ang="0">
                <a:pos x="0" y="0"/>
              </a:cxn>
            </a:cxnLst>
            <a:rect l="0" t="0" r="r" b="b"/>
            <a:pathLst>
              <a:path w="1393" h="4320">
                <a:moveTo>
                  <a:pt x="0" y="0"/>
                </a:moveTo>
                <a:lnTo>
                  <a:pt x="1392" y="240"/>
                </a:lnTo>
                <a:lnTo>
                  <a:pt x="288" y="4319"/>
                </a:lnTo>
                <a:lnTo>
                  <a:pt x="0" y="4319"/>
                </a:lnTo>
                <a:lnTo>
                  <a:pt x="0" y="0"/>
                </a:lnTo>
              </a:path>
            </a:pathLst>
          </a:custGeom>
          <a:solidFill>
            <a:schemeClr val="tx1">
              <a:alpha val="50000"/>
            </a:schemeClr>
          </a:solidFill>
          <a:ln w="9525">
            <a:noFill/>
            <a:round/>
            <a:headEnd type="none" w="sm" len="sm"/>
            <a:tailEnd type="none" w="sm" len="sm"/>
          </a:ln>
          <a:effectLst/>
        </p:spPr>
        <p:txBody>
          <a:bodyPr/>
          <a:lstStyle/>
          <a:p>
            <a:pPr>
              <a:defRPr/>
            </a:pPr>
            <a:endParaRPr lang="en-US">
              <a:ea typeface="+mn-ea"/>
            </a:endParaRPr>
          </a:p>
        </p:txBody>
      </p:sp>
      <p:sp>
        <p:nvSpPr>
          <p:cNvPr id="10" name="Freeform 10"/>
          <p:cNvSpPr>
            <a:spLocks/>
          </p:cNvSpPr>
          <p:nvPr/>
        </p:nvSpPr>
        <p:spPr bwMode="auto">
          <a:xfrm>
            <a:off x="3175" y="-15875"/>
            <a:ext cx="1522413" cy="6873875"/>
          </a:xfrm>
          <a:custGeom>
            <a:avLst/>
            <a:gdLst/>
            <a:ahLst/>
            <a:cxnLst>
              <a:cxn ang="0">
                <a:pos x="0" y="0"/>
              </a:cxn>
              <a:cxn ang="0">
                <a:pos x="958" y="346"/>
              </a:cxn>
              <a:cxn ang="0">
                <a:pos x="286" y="4329"/>
              </a:cxn>
              <a:cxn ang="0">
                <a:pos x="0" y="4329"/>
              </a:cxn>
              <a:cxn ang="0">
                <a:pos x="0" y="0"/>
              </a:cxn>
            </a:cxnLst>
            <a:rect l="0" t="0" r="r" b="b"/>
            <a:pathLst>
              <a:path w="959" h="4330">
                <a:moveTo>
                  <a:pt x="0" y="0"/>
                </a:moveTo>
                <a:lnTo>
                  <a:pt x="958" y="346"/>
                </a:lnTo>
                <a:lnTo>
                  <a:pt x="286" y="4329"/>
                </a:lnTo>
                <a:lnTo>
                  <a:pt x="0" y="4329"/>
                </a:lnTo>
                <a:lnTo>
                  <a:pt x="0" y="0"/>
                </a:lnTo>
              </a:path>
            </a:pathLst>
          </a:custGeom>
          <a:solidFill>
            <a:schemeClr val="folHlink"/>
          </a:solidFill>
          <a:ln w="9525">
            <a:noFill/>
            <a:round/>
            <a:headEnd type="none" w="sm" len="sm"/>
            <a:tailEnd type="none" w="sm" len="sm"/>
          </a:ln>
          <a:effectLst/>
        </p:spPr>
        <p:txBody>
          <a:bodyPr/>
          <a:lstStyle/>
          <a:p>
            <a:pPr>
              <a:defRPr/>
            </a:pPr>
            <a:endParaRPr lang="en-US">
              <a:ea typeface="+mn-ea"/>
            </a:endParaRPr>
          </a:p>
        </p:txBody>
      </p:sp>
      <p:sp>
        <p:nvSpPr>
          <p:cNvPr id="3081" name="Rectangle 9"/>
          <p:cNvSpPr>
            <a:spLocks noGrp="1" noChangeArrowheads="1"/>
          </p:cNvSpPr>
          <p:nvPr>
            <p:ph type="ctrTitle" sz="quarter"/>
          </p:nvPr>
        </p:nvSpPr>
        <p:spPr/>
        <p:txBody>
          <a:bodyPr/>
          <a:lstStyle>
            <a:lvl1pPr>
              <a:defRPr/>
            </a:lvl1pPr>
          </a:lstStyle>
          <a:p>
            <a:r>
              <a:rPr lang="en-US"/>
              <a:t>Click to edit Master title style</a:t>
            </a:r>
          </a:p>
        </p:txBody>
      </p:sp>
      <p:sp>
        <p:nvSpPr>
          <p:cNvPr id="3087" name="Rectangle 15"/>
          <p:cNvSpPr>
            <a:spLocks noGrp="1" noChangeArrowheads="1"/>
          </p:cNvSpPr>
          <p:nvPr>
            <p:ph type="subTitle" sz="quarter" idx="1"/>
          </p:nvPr>
        </p:nvSpPr>
        <p:spPr>
          <a:xfrm>
            <a:off x="1600200" y="4495800"/>
            <a:ext cx="6781800" cy="914400"/>
          </a:xfrm>
          <a:ln w="12700" cap="sq">
            <a:headEnd type="none" w="sm" len="sm"/>
            <a:tailEnd type="none" w="sm" len="sm"/>
          </a:ln>
        </p:spPr>
        <p:txBody>
          <a:bodyPr lIns="91440" tIns="45720" rIns="91440" bIns="45720" anchor="ctr"/>
          <a:lstStyle>
            <a:lvl1pPr marL="0" indent="0">
              <a:buFont typeface="Wingdings" charset="2"/>
              <a:buNone/>
              <a:defRPr sz="2800"/>
            </a:lvl1pPr>
          </a:lstStyle>
          <a:p>
            <a:r>
              <a:rPr lang="en-US"/>
              <a:t>Click to edit Master subtitle style</a:t>
            </a:r>
          </a:p>
        </p:txBody>
      </p:sp>
      <p:sp>
        <p:nvSpPr>
          <p:cNvPr id="11" name="Rectangle 12"/>
          <p:cNvSpPr>
            <a:spLocks noGrp="1" noChangeArrowheads="1"/>
          </p:cNvSpPr>
          <p:nvPr>
            <p:ph type="sldNum" sz="quarter" idx="10"/>
          </p:nvPr>
        </p:nvSpPr>
        <p:spPr/>
        <p:txBody>
          <a:bodyPr/>
          <a:lstStyle>
            <a:lvl1pPr>
              <a:defRPr/>
            </a:lvl1pPr>
          </a:lstStyle>
          <a:p>
            <a:fld id="{76F6D51E-2FF6-44D8-BAEB-608063B1BAAC}" type="slidenum">
              <a:rPr lang="en-US"/>
              <a:pPr/>
              <a:t>‹#›</a:t>
            </a:fld>
            <a:endParaRPr lang="en-US"/>
          </a:p>
        </p:txBody>
      </p:sp>
      <p:sp>
        <p:nvSpPr>
          <p:cNvPr id="12" name="Rectangle 13"/>
          <p:cNvSpPr>
            <a:spLocks noGrp="1" noChangeArrowheads="1"/>
          </p:cNvSpPr>
          <p:nvPr>
            <p:ph type="ftr" sz="quarter" idx="11"/>
          </p:nvPr>
        </p:nvSpPr>
        <p:spPr/>
        <p:txBody>
          <a:bodyPr/>
          <a:lstStyle>
            <a:lvl1pPr>
              <a:defRPr/>
            </a:lvl1pPr>
          </a:lstStyle>
          <a:p>
            <a:pPr>
              <a:defRPr/>
            </a:pPr>
            <a:endParaRPr lang="en-US"/>
          </a:p>
        </p:txBody>
      </p:sp>
      <p:sp>
        <p:nvSpPr>
          <p:cNvPr id="13" name="Rectangle 14"/>
          <p:cNvSpPr>
            <a:spLocks noGrp="1" noChangeArrowheads="1"/>
          </p:cNvSpPr>
          <p:nvPr>
            <p:ph type="dt" sz="quarter" idx="12"/>
          </p:nvPr>
        </p:nvSpPr>
        <p:spPr/>
        <p:txBody>
          <a:bodyPr/>
          <a:lstStyle>
            <a:lvl1pPr>
              <a:defRPr/>
            </a:lvl1pPr>
          </a:lstStyle>
          <a:p>
            <a:pPr>
              <a:defRPr/>
            </a:pPr>
            <a:endParaRPr 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A8581A83-9064-4F7C-BECE-91CAC1CBA4E9}" type="slidenum">
              <a:rPr lang="en-US"/>
              <a:pPr/>
              <a:t>‹#›</a:t>
            </a:fld>
            <a:endParaRPr 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163" y="0"/>
            <a:ext cx="1716087" cy="60785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17725" y="0"/>
            <a:ext cx="4999038" cy="60785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369BA684-2251-4999-A7C4-9D514DD98B93}" type="slidenum">
              <a:rPr lang="en-US"/>
              <a:pPr/>
              <a:t>‹#›</a:t>
            </a:fld>
            <a:endParaRPr 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ea typeface="+mn-ea"/>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userDrawn="1"/>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ea typeface="+mn-ea"/>
                  </a:endParaRPr>
                </a:p>
              </p:txBody>
            </p:sp>
            <p:sp>
              <p:nvSpPr>
                <p:cNvPr id="61" name="Oval 7"/>
                <p:cNvSpPr>
                  <a:spLocks noChangeArrowheads="1"/>
                </p:cNvSpPr>
                <p:nvPr userDrawn="1"/>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62" name="Oval 8"/>
                <p:cNvSpPr>
                  <a:spLocks noChangeArrowheads="1"/>
                </p:cNvSpPr>
                <p:nvPr userDrawn="1"/>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ea typeface="+mn-ea"/>
                  </a:endParaRPr>
                </a:p>
              </p:txBody>
            </p:sp>
            <p:sp>
              <p:nvSpPr>
                <p:cNvPr id="63" name="Oval 9"/>
                <p:cNvSpPr>
                  <a:spLocks noChangeArrowheads="1"/>
                </p:cNvSpPr>
                <p:nvPr userDrawn="1"/>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64" name="Oval 10"/>
                <p:cNvSpPr>
                  <a:spLocks noChangeArrowheads="1"/>
                </p:cNvSpPr>
                <p:nvPr userDrawn="1"/>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65" name="Oval 11"/>
                <p:cNvSpPr>
                  <a:spLocks noChangeArrowheads="1"/>
                </p:cNvSpPr>
                <p:nvPr userDrawn="1"/>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66" name="Oval 12"/>
                <p:cNvSpPr>
                  <a:spLocks noChangeArrowheads="1"/>
                </p:cNvSpPr>
                <p:nvPr userDrawn="1"/>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67" name="Oval 13"/>
                <p:cNvSpPr>
                  <a:spLocks noChangeArrowheads="1"/>
                </p:cNvSpPr>
                <p:nvPr userDrawn="1"/>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ea typeface="+mn-ea"/>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ea typeface="+mn-ea"/>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ea typeface="+mn-ea"/>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ea typeface="+mn-ea"/>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ea typeface="+mn-ea"/>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ea typeface="+mn-ea"/>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ea typeface="+mn-ea"/>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ea typeface="+mn-ea"/>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ea typeface="+mn-ea"/>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ea typeface="+mn-ea"/>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ea typeface="+mn-ea"/>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ea typeface="+mn-ea"/>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ea typeface="+mn-ea"/>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ea typeface="+mn-ea"/>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ea typeface="+mn-ea"/>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ea typeface="+mn-ea"/>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userDrawn="1"/>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ea typeface="+mn-ea"/>
                  </a:endParaRPr>
                </a:p>
              </p:txBody>
            </p:sp>
            <p:sp>
              <p:nvSpPr>
                <p:cNvPr id="55" name="Oval 56"/>
                <p:cNvSpPr>
                  <a:spLocks noChangeArrowheads="1"/>
                </p:cNvSpPr>
                <p:nvPr userDrawn="1"/>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56" name="Oval 57"/>
                <p:cNvSpPr>
                  <a:spLocks noChangeArrowheads="1"/>
                </p:cNvSpPr>
                <p:nvPr userDrawn="1"/>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57" name="Oval 58"/>
                <p:cNvSpPr>
                  <a:spLocks noChangeArrowheads="1"/>
                </p:cNvSpPr>
                <p:nvPr userDrawn="1"/>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58" name="Oval 59"/>
                <p:cNvSpPr>
                  <a:spLocks noChangeArrowheads="1"/>
                </p:cNvSpPr>
                <p:nvPr userDrawn="1"/>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59" name="Oval 60"/>
                <p:cNvSpPr>
                  <a:spLocks noChangeArrowheads="1"/>
                </p:cNvSpPr>
                <p:nvPr userDrawn="1"/>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51" name="Oval 63"/>
                <p:cNvSpPr>
                  <a:spLocks noChangeArrowheads="1"/>
                </p:cNvSpPr>
                <p:nvPr userDrawn="1"/>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ea typeface="+mn-ea"/>
                  </a:endParaRPr>
                </a:p>
              </p:txBody>
            </p:sp>
            <p:sp>
              <p:nvSpPr>
                <p:cNvPr id="52"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53" name="Oval 65"/>
                <p:cNvSpPr>
                  <a:spLocks noChangeArrowheads="1"/>
                </p:cNvSpPr>
                <p:nvPr userDrawn="1"/>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ea typeface="+mn-ea"/>
                  </a:endParaRPr>
                </a:p>
              </p:txBody>
            </p:sp>
          </p:grpSp>
        </p:grpSp>
      </p:grpSp>
      <p:sp>
        <p:nvSpPr>
          <p:cNvPr id="7891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891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a:lvl1pPr>
          </a:lstStyle>
          <a:p>
            <a:pPr>
              <a:defRPr/>
            </a:pPr>
            <a:endParaRPr lang="en-US"/>
          </a:p>
        </p:txBody>
      </p:sp>
      <p:sp>
        <p:nvSpPr>
          <p:cNvPr id="69" name="Rectangle 69"/>
          <p:cNvSpPr>
            <a:spLocks noGrp="1" noChangeArrowheads="1"/>
          </p:cNvSpPr>
          <p:nvPr>
            <p:ph type="ftr" sz="quarter" idx="11"/>
          </p:nvPr>
        </p:nvSpPr>
        <p:spPr/>
        <p:txBody>
          <a:bodyPr/>
          <a:lstStyle>
            <a:lvl1pPr>
              <a:defRPr/>
            </a:lvl1pPr>
          </a:lstStyle>
          <a:p>
            <a:pPr>
              <a:defRPr/>
            </a:pPr>
            <a:endParaRPr lang="en-US"/>
          </a:p>
        </p:txBody>
      </p:sp>
      <p:sp>
        <p:nvSpPr>
          <p:cNvPr id="70" name="Rectangle 70"/>
          <p:cNvSpPr>
            <a:spLocks noGrp="1" noChangeArrowheads="1"/>
          </p:cNvSpPr>
          <p:nvPr>
            <p:ph type="sldNum" sz="quarter" idx="12"/>
          </p:nvPr>
        </p:nvSpPr>
        <p:spPr/>
        <p:txBody>
          <a:bodyPr/>
          <a:lstStyle>
            <a:lvl1pPr>
              <a:defRPr/>
            </a:lvl1pPr>
          </a:lstStyle>
          <a:p>
            <a:fld id="{FD811F25-A94E-4F98-A5C4-4196F4BF015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9EA4F65A-C083-4A00-9E76-B04CCEE4D08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DB9D6470-51D0-4C61-8F83-5201A0ED0DF2}"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B18CAD9E-93AE-44EF-B610-6436F90A98B6}"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fld id="{CBE3FCAE-9111-43A0-BD79-84135E380432}"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fld id="{868C2222-9E1B-4744-A859-85C0339B914B}"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fld id="{D052CCFA-AEC4-4EBC-A27C-C5BF8EC79038}"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04A1E036-054E-4A06-A117-893C66625D8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F5F798CB-57D1-41BB-936C-E18002A9FE19}" type="slidenum">
              <a:rPr lang="en-US"/>
              <a:pPr/>
              <a:t>‹#›</a:t>
            </a:fld>
            <a:endParaRPr lang="en-US"/>
          </a:p>
        </p:txBody>
      </p:sp>
    </p:spTree>
  </p:cSld>
  <p:clrMapOvr>
    <a:masterClrMapping/>
  </p:clrMapOvr>
  <p:transition spd="med">
    <p:cu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fld id="{57EC987C-1CDF-4AE4-9F52-3A6B5F3E5F9D}"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069FC1EE-5FF7-4F7A-9197-59CA7E67271C}"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fld id="{4678CFA1-D30B-4181-8C5A-DE5FEF03E068}"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n-US">
                <a:ea typeface="+mn-ea"/>
              </a:endParaRPr>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1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n-US">
                <a:ea typeface="+mn-ea"/>
              </a:endParaRPr>
            </a:p>
          </p:txBody>
        </p:sp>
        <p:sp>
          <p:nvSpPr>
            <p:cNvPr id="1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n-US">
                <a:ea typeface="+mn-ea"/>
              </a:endParaRPr>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n-US">
                <a:ea typeface="+mn-ea"/>
              </a:endParaRPr>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2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n-US">
                <a:ea typeface="+mn-ea"/>
              </a:endParaRPr>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n-US">
                <a:ea typeface="+mn-ea"/>
              </a:endParaRPr>
            </a:p>
          </p:txBody>
        </p:sp>
      </p:grpSp>
      <p:sp>
        <p:nvSpPr>
          <p:cNvPr id="71704" name="Rectangle 24"/>
          <p:cNvSpPr>
            <a:spLocks noGrp="1" noChangeArrowheads="1"/>
          </p:cNvSpPr>
          <p:nvPr>
            <p:ph type="ctrTitle" sz="quarter"/>
          </p:nvPr>
        </p:nvSpPr>
        <p:spPr>
          <a:xfrm>
            <a:off x="685800" y="1600200"/>
            <a:ext cx="7772400" cy="1828800"/>
          </a:xfrm>
        </p:spPr>
        <p:txBody>
          <a:bodyPr/>
          <a:lstStyle>
            <a:lvl1pPr>
              <a:defRPr sz="4800"/>
            </a:lvl1pPr>
          </a:lstStyle>
          <a:p>
            <a:r>
              <a:rPr lang="en-US"/>
              <a:t>Click to edit Master title style</a:t>
            </a:r>
          </a:p>
        </p:txBody>
      </p:sp>
      <p:sp>
        <p:nvSpPr>
          <p:cNvPr id="71705" name="Rectangle 25"/>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US"/>
          </a:p>
        </p:txBody>
      </p:sp>
      <p:sp>
        <p:nvSpPr>
          <p:cNvPr id="27" name="Rectangle 27"/>
          <p:cNvSpPr>
            <a:spLocks noGrp="1" noChangeArrowheads="1"/>
          </p:cNvSpPr>
          <p:nvPr>
            <p:ph type="ftr" sz="quarter" idx="11"/>
          </p:nvPr>
        </p:nvSpPr>
        <p:spPr/>
        <p:txBody>
          <a:bodyPr/>
          <a:lstStyle>
            <a:lvl1pPr>
              <a:defRPr/>
            </a:lvl1pPr>
          </a:lstStyle>
          <a:p>
            <a:pPr>
              <a:defRPr/>
            </a:pPr>
            <a:endParaRPr lang="en-US"/>
          </a:p>
        </p:txBody>
      </p:sp>
      <p:sp>
        <p:nvSpPr>
          <p:cNvPr id="28" name="Rectangle 28"/>
          <p:cNvSpPr>
            <a:spLocks noGrp="1" noChangeArrowheads="1"/>
          </p:cNvSpPr>
          <p:nvPr>
            <p:ph type="sldNum" sz="quarter" idx="12"/>
          </p:nvPr>
        </p:nvSpPr>
        <p:spPr/>
        <p:txBody>
          <a:bodyPr/>
          <a:lstStyle>
            <a:lvl1pPr>
              <a:defRPr/>
            </a:lvl1pPr>
          </a:lstStyle>
          <a:p>
            <a:fld id="{39824F36-DBD9-4FB6-B075-709B04698AC5}"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fld id="{73114E25-C9D0-41DE-932F-6193AD2905E3}" type="slidenum">
              <a:rPr lang="en-US"/>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fld id="{1D75F7DE-7916-4963-93F9-32F793F98820}" type="slidenum">
              <a:rPr lang="en-US"/>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fld id="{BAC9B290-AF9F-4FA4-A462-1FD7AD61BB27}" type="slidenum">
              <a:rPr lang="en-US"/>
              <a:pPr/>
              <a:t>‹#›</a:t>
            </a:fld>
            <a:endParaRPr 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6"/>
          <p:cNvSpPr>
            <a:spLocks noGrp="1" noChangeArrowheads="1"/>
          </p:cNvSpPr>
          <p:nvPr>
            <p:ph type="ftr" sz="quarter" idx="10"/>
          </p:nvPr>
        </p:nvSpPr>
        <p:spPr>
          <a:ln/>
        </p:spPr>
        <p:txBody>
          <a:bodyPr/>
          <a:lstStyle>
            <a:lvl1pPr>
              <a:defRPr/>
            </a:lvl1pPr>
          </a:lstStyle>
          <a:p>
            <a:pPr>
              <a:defRPr/>
            </a:pPr>
            <a:endParaRPr lang="en-US"/>
          </a:p>
        </p:txBody>
      </p:sp>
      <p:sp>
        <p:nvSpPr>
          <p:cNvPr id="8" name="Rectangle 27"/>
          <p:cNvSpPr>
            <a:spLocks noGrp="1" noChangeArrowheads="1"/>
          </p:cNvSpPr>
          <p:nvPr>
            <p:ph type="sldNum" sz="quarter" idx="11"/>
          </p:nvPr>
        </p:nvSpPr>
        <p:spPr>
          <a:ln/>
        </p:spPr>
        <p:txBody>
          <a:bodyPr/>
          <a:lstStyle>
            <a:lvl1pPr>
              <a:defRPr/>
            </a:lvl1pPr>
          </a:lstStyle>
          <a:p>
            <a:fld id="{0D4DEF1B-2869-4A62-AA0F-EFBF5AC0D8A7}" type="slidenum">
              <a:rPr lang="en-US"/>
              <a:pPr/>
              <a:t>‹#›</a:t>
            </a:fld>
            <a:endParaRPr lang="en-US"/>
          </a:p>
        </p:txBody>
      </p:sp>
      <p:sp>
        <p:nvSpPr>
          <p:cNvPr id="9"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6"/>
          <p:cNvSpPr>
            <a:spLocks noGrp="1" noChangeArrowheads="1"/>
          </p:cNvSpPr>
          <p:nvPr>
            <p:ph type="ftr" sz="quarter" idx="10"/>
          </p:nvPr>
        </p:nvSpPr>
        <p:spPr>
          <a:ln/>
        </p:spPr>
        <p:txBody>
          <a:bodyPr/>
          <a:lstStyle>
            <a:lvl1pPr>
              <a:defRPr/>
            </a:lvl1pPr>
          </a:lstStyle>
          <a:p>
            <a:pPr>
              <a:defRPr/>
            </a:pPr>
            <a:endParaRPr lang="en-US"/>
          </a:p>
        </p:txBody>
      </p:sp>
      <p:sp>
        <p:nvSpPr>
          <p:cNvPr id="4" name="Rectangle 27"/>
          <p:cNvSpPr>
            <a:spLocks noGrp="1" noChangeArrowheads="1"/>
          </p:cNvSpPr>
          <p:nvPr>
            <p:ph type="sldNum" sz="quarter" idx="11"/>
          </p:nvPr>
        </p:nvSpPr>
        <p:spPr>
          <a:ln/>
        </p:spPr>
        <p:txBody>
          <a:bodyPr/>
          <a:lstStyle>
            <a:lvl1pPr>
              <a:defRPr/>
            </a:lvl1pPr>
          </a:lstStyle>
          <a:p>
            <a:fld id="{06450325-8352-4999-96C3-E7F9FAA19F05}" type="slidenum">
              <a:rPr lang="en-US"/>
              <a:pPr/>
              <a:t>‹#›</a:t>
            </a:fld>
            <a:endParaRPr lang="en-US"/>
          </a:p>
        </p:txBody>
      </p:sp>
      <p:sp>
        <p:nvSpPr>
          <p:cNvPr id="5"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US"/>
          </a:p>
        </p:txBody>
      </p:sp>
      <p:sp>
        <p:nvSpPr>
          <p:cNvPr id="3" name="Rectangle 27"/>
          <p:cNvSpPr>
            <a:spLocks noGrp="1" noChangeArrowheads="1"/>
          </p:cNvSpPr>
          <p:nvPr>
            <p:ph type="sldNum" sz="quarter" idx="11"/>
          </p:nvPr>
        </p:nvSpPr>
        <p:spPr>
          <a:ln/>
        </p:spPr>
        <p:txBody>
          <a:bodyPr/>
          <a:lstStyle>
            <a:lvl1pPr>
              <a:defRPr/>
            </a:lvl1pPr>
          </a:lstStyle>
          <a:p>
            <a:fld id="{6D57EF23-3AAE-49A3-AEBE-9D2BD7F977FA}" type="slidenum">
              <a:rPr lang="en-US"/>
              <a:pPr/>
              <a:t>‹#›</a:t>
            </a:fld>
            <a:endParaRPr lang="en-US"/>
          </a:p>
        </p:txBody>
      </p:sp>
      <p:sp>
        <p:nvSpPr>
          <p:cNvPr id="4"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fld id="{103EACCA-47C2-4796-A913-FC6E5735F053}" type="slidenum">
              <a:rPr lang="en-US"/>
              <a:pPr/>
              <a:t>‹#›</a:t>
            </a:fld>
            <a:endParaRPr lang="en-US"/>
          </a:p>
        </p:txBody>
      </p:sp>
    </p:spTree>
  </p:cSld>
  <p:clrMapOvr>
    <a:masterClrMapping/>
  </p:clrMapOvr>
  <p:transition spd="med">
    <p:cu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fld id="{A60C7426-EC79-4A36-A792-DBC6FE769E9E}" type="slidenum">
              <a:rPr lang="en-US"/>
              <a:pPr/>
              <a:t>‹#›</a:t>
            </a:fld>
            <a:endParaRPr 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fld id="{603287C8-EC43-4428-B43E-8361A18F596A}" type="slidenum">
              <a:rPr lang="en-US"/>
              <a:pPr/>
              <a:t>‹#›</a:t>
            </a:fld>
            <a:endParaRPr 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fld id="{A3780546-A816-44B1-B779-F4FCF7FA5122}" type="slidenum">
              <a:rPr lang="en-US"/>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fld id="{74FCF987-6444-42C5-8258-55171B01F7E1}" type="slidenum">
              <a:rPr lang="en-US"/>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fld id="{3DA01923-CFA0-4360-A97C-6CB9C6EBDEC2}" type="slidenum">
              <a:rPr lang="en-US"/>
              <a:pPr/>
              <a:t>‹#›</a:t>
            </a:fld>
            <a:endParaRPr 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09800" y="1927225"/>
            <a:ext cx="3311525"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73725" y="1927225"/>
            <a:ext cx="3311525"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D9C9A184-32B0-4C4F-B73F-0D06AB8573A9}" type="slidenum">
              <a:rPr lang="en-US"/>
              <a:pPr/>
              <a:t>‹#›</a:t>
            </a:fld>
            <a:endParaRPr 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fld id="{064D04DA-DCCF-43E4-9CB4-DF7E5EBC2D33}" type="slidenum">
              <a:rPr lang="en-US"/>
              <a:pPr/>
              <a:t>‹#›</a:t>
            </a:fld>
            <a:endParaRPr 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fld id="{9DDE425E-3811-4DE4-92B4-D0C8EF1C8E47}" type="slidenum">
              <a:rPr lang="en-US"/>
              <a:pPr/>
              <a:t>‹#›</a:t>
            </a:fld>
            <a:endParaRPr lang="en-US"/>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fld id="{46E8C920-E1B8-4B7C-A52D-72069E35BC25}" type="slidenum">
              <a:rPr lang="en-US"/>
              <a:pPr/>
              <a:t>‹#›</a:t>
            </a:fld>
            <a:endParaRPr lang="en-US"/>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199AA8A0-C3DA-43B9-97FE-AB74525DA31A}" type="slidenum">
              <a:rPr lang="en-US"/>
              <a:pPr/>
              <a:t>‹#›</a:t>
            </a:fld>
            <a:endParaRPr 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fld id="{E7BE0A28-A59D-4239-BA8F-5A04DE78EBBD}" type="slidenum">
              <a:rPr lang="en-US"/>
              <a:pPr/>
              <a:t>‹#›</a:t>
            </a:fld>
            <a:endParaRPr 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6415088"/>
            <a:ext cx="9142413" cy="441325"/>
          </a:xfrm>
          <a:prstGeom prst="rect">
            <a:avLst/>
          </a:prstGeom>
          <a:gradFill rotWithShape="0">
            <a:gsLst>
              <a:gs pos="0">
                <a:schemeClr val="folHlink"/>
              </a:gs>
              <a:gs pos="100000">
                <a:schemeClr val="bg1"/>
              </a:gs>
            </a:gsLst>
            <a:lin ang="0" scaled="1"/>
          </a:gradFill>
          <a:ln w="9525">
            <a:noFill/>
            <a:miter lim="800000"/>
            <a:headEnd/>
            <a:tailEnd/>
          </a:ln>
          <a:effectLst/>
        </p:spPr>
        <p:txBody>
          <a:bodyPr/>
          <a:lstStyle/>
          <a:p>
            <a:pPr>
              <a:defRPr/>
            </a:pPr>
            <a:endParaRPr lang="en-US">
              <a:ea typeface="+mn-ea"/>
            </a:endParaRPr>
          </a:p>
        </p:txBody>
      </p:sp>
      <p:sp>
        <p:nvSpPr>
          <p:cNvPr id="1028" name="Freeform 4"/>
          <p:cNvSpPr>
            <a:spLocks/>
          </p:cNvSpPr>
          <p:nvPr/>
        </p:nvSpPr>
        <p:spPr bwMode="auto">
          <a:xfrm>
            <a:off x="7573963" y="5902325"/>
            <a:ext cx="1570037" cy="955675"/>
          </a:xfrm>
          <a:custGeom>
            <a:avLst/>
            <a:gdLst/>
            <a:ahLst/>
            <a:cxnLst>
              <a:cxn ang="0">
                <a:pos x="243" y="0"/>
              </a:cxn>
              <a:cxn ang="0">
                <a:pos x="988" y="346"/>
              </a:cxn>
              <a:cxn ang="0">
                <a:pos x="953" y="600"/>
              </a:cxn>
              <a:cxn ang="0">
                <a:pos x="0" y="601"/>
              </a:cxn>
              <a:cxn ang="0">
                <a:pos x="243" y="0"/>
              </a:cxn>
            </a:cxnLst>
            <a:rect l="0" t="0" r="r" b="b"/>
            <a:pathLst>
              <a:path w="989" h="602">
                <a:moveTo>
                  <a:pt x="243" y="0"/>
                </a:moveTo>
                <a:lnTo>
                  <a:pt x="988" y="346"/>
                </a:lnTo>
                <a:lnTo>
                  <a:pt x="953" y="600"/>
                </a:lnTo>
                <a:lnTo>
                  <a:pt x="0" y="601"/>
                </a:lnTo>
                <a:lnTo>
                  <a:pt x="243" y="0"/>
                </a:lnTo>
              </a:path>
            </a:pathLst>
          </a:custGeom>
          <a:solidFill>
            <a:schemeClr val="tx1">
              <a:alpha val="50000"/>
            </a:schemeClr>
          </a:solidFill>
          <a:ln w="9525">
            <a:noFill/>
            <a:round/>
            <a:headEnd type="none" w="sm" len="sm"/>
            <a:tailEnd type="none" w="sm" len="sm"/>
          </a:ln>
          <a:effectLst/>
        </p:spPr>
        <p:txBody>
          <a:bodyPr/>
          <a:lstStyle/>
          <a:p>
            <a:pPr>
              <a:defRPr/>
            </a:pPr>
            <a:endParaRPr lang="en-US">
              <a:ea typeface="+mn-ea"/>
            </a:endParaRPr>
          </a:p>
        </p:txBody>
      </p:sp>
      <p:sp>
        <p:nvSpPr>
          <p:cNvPr id="1029" name="Freeform 5"/>
          <p:cNvSpPr>
            <a:spLocks/>
          </p:cNvSpPr>
          <p:nvPr/>
        </p:nvSpPr>
        <p:spPr bwMode="auto">
          <a:xfrm>
            <a:off x="7575550" y="6176963"/>
            <a:ext cx="1568450" cy="681037"/>
          </a:xfrm>
          <a:custGeom>
            <a:avLst/>
            <a:gdLst/>
            <a:ahLst/>
            <a:cxnLst>
              <a:cxn ang="0">
                <a:pos x="0" y="428"/>
              </a:cxn>
              <a:cxn ang="0">
                <a:pos x="427" y="0"/>
              </a:cxn>
              <a:cxn ang="0">
                <a:pos x="987" y="219"/>
              </a:cxn>
              <a:cxn ang="0">
                <a:pos x="987" y="428"/>
              </a:cxn>
              <a:cxn ang="0">
                <a:pos x="0" y="428"/>
              </a:cxn>
            </a:cxnLst>
            <a:rect l="0" t="0" r="r" b="b"/>
            <a:pathLst>
              <a:path w="988" h="429">
                <a:moveTo>
                  <a:pt x="0" y="428"/>
                </a:moveTo>
                <a:lnTo>
                  <a:pt x="427" y="0"/>
                </a:lnTo>
                <a:lnTo>
                  <a:pt x="987" y="219"/>
                </a:lnTo>
                <a:lnTo>
                  <a:pt x="987" y="428"/>
                </a:lnTo>
                <a:lnTo>
                  <a:pt x="0" y="428"/>
                </a:lnTo>
              </a:path>
            </a:pathLst>
          </a:custGeom>
          <a:solidFill>
            <a:schemeClr val="folHlink"/>
          </a:solidFill>
          <a:ln w="9525" cap="flat" cmpd="sng">
            <a:noFill/>
            <a:prstDash val="solid"/>
            <a:round/>
            <a:headEnd type="none" w="sm" len="sm"/>
            <a:tailEnd type="none" w="sm" len="sm"/>
          </a:ln>
          <a:effectLst/>
        </p:spPr>
        <p:txBody>
          <a:bodyPr/>
          <a:lstStyle/>
          <a:p>
            <a:pPr>
              <a:defRPr/>
            </a:pPr>
            <a:endParaRPr lang="en-US">
              <a:ea typeface="+mn-ea"/>
            </a:endParaRPr>
          </a:p>
        </p:txBody>
      </p:sp>
      <p:sp>
        <p:nvSpPr>
          <p:cNvPr id="1030" name="Rectangle 6"/>
          <p:cNvSpPr>
            <a:spLocks noChangeArrowheads="1"/>
          </p:cNvSpPr>
          <p:nvPr/>
        </p:nvSpPr>
        <p:spPr bwMode="auto">
          <a:xfrm>
            <a:off x="0" y="0"/>
            <a:ext cx="9142413" cy="1295400"/>
          </a:xfrm>
          <a:prstGeom prst="rect">
            <a:avLst/>
          </a:prstGeom>
          <a:gradFill rotWithShape="0">
            <a:gsLst>
              <a:gs pos="0">
                <a:schemeClr val="folHlink"/>
              </a:gs>
              <a:gs pos="100000">
                <a:schemeClr val="bg1"/>
              </a:gs>
            </a:gsLst>
            <a:lin ang="0" scaled="1"/>
          </a:gradFill>
          <a:ln w="9525">
            <a:noFill/>
            <a:miter lim="800000"/>
            <a:headEnd/>
            <a:tailEnd/>
          </a:ln>
          <a:effectLst/>
        </p:spPr>
        <p:txBody>
          <a:bodyPr/>
          <a:lstStyle/>
          <a:p>
            <a:pPr>
              <a:defRPr/>
            </a:pPr>
            <a:endParaRPr lang="en-US">
              <a:ea typeface="+mn-ea"/>
            </a:endParaRPr>
          </a:p>
        </p:txBody>
      </p:sp>
      <p:sp>
        <p:nvSpPr>
          <p:cNvPr id="1031" name="Freeform 7"/>
          <p:cNvSpPr>
            <a:spLocks/>
          </p:cNvSpPr>
          <p:nvPr/>
        </p:nvSpPr>
        <p:spPr bwMode="auto">
          <a:xfrm>
            <a:off x="0" y="0"/>
            <a:ext cx="2211388" cy="6858000"/>
          </a:xfrm>
          <a:custGeom>
            <a:avLst/>
            <a:gdLst/>
            <a:ahLst/>
            <a:cxnLst>
              <a:cxn ang="0">
                <a:pos x="0" y="0"/>
              </a:cxn>
              <a:cxn ang="0">
                <a:pos x="1392" y="240"/>
              </a:cxn>
              <a:cxn ang="0">
                <a:pos x="288" y="4319"/>
              </a:cxn>
              <a:cxn ang="0">
                <a:pos x="0" y="4319"/>
              </a:cxn>
              <a:cxn ang="0">
                <a:pos x="0" y="0"/>
              </a:cxn>
            </a:cxnLst>
            <a:rect l="0" t="0" r="r" b="b"/>
            <a:pathLst>
              <a:path w="1393" h="4320">
                <a:moveTo>
                  <a:pt x="0" y="0"/>
                </a:moveTo>
                <a:lnTo>
                  <a:pt x="1392" y="240"/>
                </a:lnTo>
                <a:lnTo>
                  <a:pt x="288" y="4319"/>
                </a:lnTo>
                <a:lnTo>
                  <a:pt x="0" y="4319"/>
                </a:lnTo>
                <a:lnTo>
                  <a:pt x="0" y="0"/>
                </a:lnTo>
              </a:path>
            </a:pathLst>
          </a:custGeom>
          <a:solidFill>
            <a:schemeClr val="tx1">
              <a:alpha val="50000"/>
            </a:schemeClr>
          </a:solidFill>
          <a:ln w="9525">
            <a:noFill/>
            <a:round/>
            <a:headEnd type="none" w="sm" len="sm"/>
            <a:tailEnd type="none" w="sm" len="sm"/>
          </a:ln>
          <a:effectLst/>
        </p:spPr>
        <p:txBody>
          <a:bodyPr/>
          <a:lstStyle/>
          <a:p>
            <a:pPr>
              <a:defRPr/>
            </a:pPr>
            <a:endParaRPr lang="en-US">
              <a:ea typeface="+mn-ea"/>
            </a:endParaRPr>
          </a:p>
        </p:txBody>
      </p:sp>
      <p:sp>
        <p:nvSpPr>
          <p:cNvPr id="1032" name="Rectangle 8"/>
          <p:cNvSpPr>
            <a:spLocks noGrp="1" noChangeArrowheads="1"/>
          </p:cNvSpPr>
          <p:nvPr>
            <p:ph type="dt" sz="half" idx="2"/>
          </p:nvPr>
        </p:nvSpPr>
        <p:spPr bwMode="auto">
          <a:xfrm>
            <a:off x="579438" y="6415088"/>
            <a:ext cx="1593850" cy="44132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kumimoji="0" sz="1400">
                <a:ea typeface="+mn-ea"/>
              </a:defRPr>
            </a:lvl1pPr>
          </a:lstStyle>
          <a:p>
            <a:pPr>
              <a:defRPr/>
            </a:pPr>
            <a:endParaRPr lang="en-US"/>
          </a:p>
        </p:txBody>
      </p:sp>
      <p:sp>
        <p:nvSpPr>
          <p:cNvPr id="1033" name="Rectangle 9"/>
          <p:cNvSpPr>
            <a:spLocks noGrp="1" noChangeArrowheads="1"/>
          </p:cNvSpPr>
          <p:nvPr>
            <p:ph type="ftr" sz="quarter" idx="3"/>
          </p:nvPr>
        </p:nvSpPr>
        <p:spPr bwMode="auto">
          <a:xfrm>
            <a:off x="2227263" y="6415088"/>
            <a:ext cx="5091112" cy="441325"/>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kumimoji="0" sz="1400">
                <a:ea typeface="+mn-ea"/>
              </a:defRPr>
            </a:lvl1pPr>
          </a:lstStyle>
          <a:p>
            <a:pPr>
              <a:defRPr/>
            </a:pPr>
            <a:endParaRPr lang="en-US"/>
          </a:p>
        </p:txBody>
      </p:sp>
      <p:sp>
        <p:nvSpPr>
          <p:cNvPr id="2" name="Rectangle 10"/>
          <p:cNvSpPr>
            <a:spLocks noGrp="1" noChangeArrowheads="1"/>
          </p:cNvSpPr>
          <p:nvPr>
            <p:ph type="title"/>
          </p:nvPr>
        </p:nvSpPr>
        <p:spPr bwMode="auto">
          <a:xfrm>
            <a:off x="2117725" y="0"/>
            <a:ext cx="6867525" cy="1065213"/>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1035" name="Freeform 11"/>
          <p:cNvSpPr>
            <a:spLocks/>
          </p:cNvSpPr>
          <p:nvPr/>
        </p:nvSpPr>
        <p:spPr bwMode="auto">
          <a:xfrm>
            <a:off x="0" y="-15875"/>
            <a:ext cx="1522413" cy="6873875"/>
          </a:xfrm>
          <a:custGeom>
            <a:avLst/>
            <a:gdLst/>
            <a:ahLst/>
            <a:cxnLst>
              <a:cxn ang="0">
                <a:pos x="0" y="0"/>
              </a:cxn>
              <a:cxn ang="0">
                <a:pos x="958" y="346"/>
              </a:cxn>
              <a:cxn ang="0">
                <a:pos x="286" y="4329"/>
              </a:cxn>
              <a:cxn ang="0">
                <a:pos x="0" y="4329"/>
              </a:cxn>
              <a:cxn ang="0">
                <a:pos x="0" y="0"/>
              </a:cxn>
            </a:cxnLst>
            <a:rect l="0" t="0" r="r" b="b"/>
            <a:pathLst>
              <a:path w="959" h="4330">
                <a:moveTo>
                  <a:pt x="0" y="0"/>
                </a:moveTo>
                <a:lnTo>
                  <a:pt x="958" y="346"/>
                </a:lnTo>
                <a:lnTo>
                  <a:pt x="286" y="4329"/>
                </a:lnTo>
                <a:lnTo>
                  <a:pt x="0" y="4329"/>
                </a:lnTo>
                <a:lnTo>
                  <a:pt x="0" y="0"/>
                </a:lnTo>
              </a:path>
            </a:pathLst>
          </a:custGeom>
          <a:solidFill>
            <a:schemeClr val="folHlink"/>
          </a:solidFill>
          <a:ln w="9525" cap="flat" cmpd="sng">
            <a:noFill/>
            <a:prstDash val="solid"/>
            <a:round/>
            <a:headEnd type="none" w="sm" len="sm"/>
            <a:tailEnd type="none" w="sm" len="sm"/>
          </a:ln>
          <a:effectLst/>
        </p:spPr>
        <p:txBody>
          <a:bodyPr/>
          <a:lstStyle/>
          <a:p>
            <a:pPr>
              <a:defRPr/>
            </a:pPr>
            <a:endParaRPr lang="en-US">
              <a:ea typeface="+mn-ea"/>
            </a:endParaRPr>
          </a:p>
        </p:txBody>
      </p:sp>
      <p:sp>
        <p:nvSpPr>
          <p:cNvPr id="3" name="Rectangle 12"/>
          <p:cNvSpPr>
            <a:spLocks noGrp="1" noChangeArrowheads="1"/>
          </p:cNvSpPr>
          <p:nvPr>
            <p:ph type="body" idx="1"/>
          </p:nvPr>
        </p:nvSpPr>
        <p:spPr bwMode="auto">
          <a:xfrm>
            <a:off x="2209800" y="1927225"/>
            <a:ext cx="6775450" cy="415131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7" name="Rectangle 13"/>
          <p:cNvSpPr>
            <a:spLocks noGrp="1" noChangeArrowheads="1"/>
          </p:cNvSpPr>
          <p:nvPr>
            <p:ph type="sldNum" sz="quarter" idx="4"/>
          </p:nvPr>
        </p:nvSpPr>
        <p:spPr bwMode="auto">
          <a:xfrm>
            <a:off x="7923213" y="6415088"/>
            <a:ext cx="969962" cy="423862"/>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kumimoji="0" sz="1400"/>
            </a:lvl1pPr>
          </a:lstStyle>
          <a:p>
            <a:fld id="{DF99F8CD-5FCE-47CD-9B0B-3E07D0CB252A}" type="slidenum">
              <a:rPr lang="en-US"/>
              <a:pPr/>
              <a:t>‹#›</a:t>
            </a:fld>
            <a:endParaRPr lang="en-US"/>
          </a:p>
        </p:txBody>
      </p:sp>
      <p:pic>
        <p:nvPicPr>
          <p:cNvPr id="4" name="Picture 14"/>
          <p:cNvPicPr>
            <a:picLocks noChangeAspect="1" noChangeArrowheads="1"/>
          </p:cNvPicPr>
          <p:nvPr/>
        </p:nvPicPr>
        <p:blipFill>
          <a:blip r:embed="rId13"/>
          <a:srcRect/>
          <a:stretch>
            <a:fillRect/>
          </a:stretch>
        </p:blipFill>
        <p:spPr bwMode="auto">
          <a:xfrm>
            <a:off x="120650" y="533400"/>
            <a:ext cx="1098550" cy="1073150"/>
          </a:xfrm>
          <a:prstGeom prst="rect">
            <a:avLst/>
          </a:prstGeom>
          <a:noFill/>
          <a:ln w="12700" cap="sq">
            <a:noFill/>
            <a:miter lim="800000"/>
            <a:headEnd type="none" w="sm" len="sm"/>
            <a:tailEnd type="none" w="sm" len="sm"/>
          </a:ln>
        </p:spPr>
      </p:pic>
    </p:spTree>
  </p:cSld>
  <p:clrMap bg1="lt1" tx1="dk1" bg2="lt2" tx2="dk2" accent1="accent1" accent2="accent2" accent3="accent3" accent4="accent4" accent5="accent5" accent6="accent6" hlink="hlink" folHlink="folHlink"/>
  <p:sldLayoutIdLst>
    <p:sldLayoutId id="214748371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spd="med">
    <p:cut/>
  </p:transition>
  <p:txStyles>
    <p:titleStyle>
      <a:lvl1pPr algn="l" rtl="0" eaLnBrk="0" fontAlgn="base" hangingPunct="0">
        <a:spcBef>
          <a:spcPct val="0"/>
        </a:spcBef>
        <a:spcAft>
          <a:spcPct val="0"/>
        </a:spcAft>
        <a:defRPr sz="3600">
          <a:solidFill>
            <a:schemeClr val="tx2"/>
          </a:solidFill>
          <a:latin typeface="+mj-lt"/>
          <a:ea typeface="ＭＳ Ｐゴシック" charset="-128"/>
          <a:cs typeface="+mj-cs"/>
        </a:defRPr>
      </a:lvl1pPr>
      <a:lvl2pPr algn="l" rtl="0" eaLnBrk="0" fontAlgn="base" hangingPunct="0">
        <a:spcBef>
          <a:spcPct val="0"/>
        </a:spcBef>
        <a:spcAft>
          <a:spcPct val="0"/>
        </a:spcAft>
        <a:defRPr sz="3600">
          <a:solidFill>
            <a:schemeClr val="tx2"/>
          </a:solidFill>
          <a:latin typeface="Arial" charset="0"/>
          <a:ea typeface="ＭＳ Ｐゴシック" charset="-128"/>
        </a:defRPr>
      </a:lvl2pPr>
      <a:lvl3pPr algn="l" rtl="0" eaLnBrk="0" fontAlgn="base" hangingPunct="0">
        <a:spcBef>
          <a:spcPct val="0"/>
        </a:spcBef>
        <a:spcAft>
          <a:spcPct val="0"/>
        </a:spcAft>
        <a:defRPr sz="3600">
          <a:solidFill>
            <a:schemeClr val="tx2"/>
          </a:solidFill>
          <a:latin typeface="Arial" charset="0"/>
          <a:ea typeface="ＭＳ Ｐゴシック" charset="-128"/>
        </a:defRPr>
      </a:lvl3pPr>
      <a:lvl4pPr algn="l" rtl="0" eaLnBrk="0" fontAlgn="base" hangingPunct="0">
        <a:spcBef>
          <a:spcPct val="0"/>
        </a:spcBef>
        <a:spcAft>
          <a:spcPct val="0"/>
        </a:spcAft>
        <a:defRPr sz="3600">
          <a:solidFill>
            <a:schemeClr val="tx2"/>
          </a:solidFill>
          <a:latin typeface="Arial" charset="0"/>
          <a:ea typeface="ＭＳ Ｐゴシック" charset="-128"/>
        </a:defRPr>
      </a:lvl4pPr>
      <a:lvl5pPr algn="l" rtl="0" eaLnBrk="0" fontAlgn="base" hangingPunct="0">
        <a:spcBef>
          <a:spcPct val="0"/>
        </a:spcBef>
        <a:spcAft>
          <a:spcPct val="0"/>
        </a:spcAft>
        <a:defRPr sz="3600">
          <a:solidFill>
            <a:schemeClr val="tx2"/>
          </a:solidFill>
          <a:latin typeface="Arial" charset="0"/>
          <a:ea typeface="ＭＳ Ｐゴシック" charset="-128"/>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85000"/>
        <a:buFont typeface="Wingdings" charset="2"/>
        <a:buChar char="u"/>
        <a:defRPr sz="24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lr>
          <a:schemeClr val="folHlink"/>
        </a:buClr>
        <a:buSzPct val="85000"/>
        <a:buFont typeface="Wingdings" charset="2"/>
        <a:buChar char="n"/>
        <a:defRPr sz="2000">
          <a:solidFill>
            <a:schemeClr val="tx1"/>
          </a:solidFill>
          <a:latin typeface="+mn-lt"/>
          <a:ea typeface="ＭＳ Ｐゴシック" charset="-128"/>
        </a:defRPr>
      </a:lvl2pPr>
      <a:lvl3pPr marL="1085850" indent="-228600" algn="l" rtl="0" eaLnBrk="0" fontAlgn="base" hangingPunct="0">
        <a:spcBef>
          <a:spcPct val="20000"/>
        </a:spcBef>
        <a:spcAft>
          <a:spcPct val="0"/>
        </a:spcAft>
        <a:buClr>
          <a:schemeClr val="folHlink"/>
        </a:buClr>
        <a:buSzPct val="80000"/>
        <a:buFont typeface="Wingdings" charset="2"/>
        <a:buChar char="l"/>
        <a:defRPr>
          <a:solidFill>
            <a:schemeClr val="tx1"/>
          </a:solidFill>
          <a:latin typeface="+mn-lt"/>
          <a:ea typeface="ＭＳ Ｐゴシック" charset="-128"/>
        </a:defRPr>
      </a:lvl3pPr>
      <a:lvl4pPr marL="1428750" indent="-228600" algn="l" rtl="0" eaLnBrk="0" fontAlgn="base" hangingPunct="0">
        <a:spcBef>
          <a:spcPct val="20000"/>
        </a:spcBef>
        <a:spcAft>
          <a:spcPct val="0"/>
        </a:spcAft>
        <a:buClr>
          <a:schemeClr val="folHlink"/>
        </a:buClr>
        <a:buSzPct val="80000"/>
        <a:buFont typeface="Wingdings" charset="2"/>
        <a:buChar char="n"/>
        <a:defRPr sz="1600">
          <a:solidFill>
            <a:schemeClr val="tx1"/>
          </a:solidFill>
          <a:latin typeface="+mn-lt"/>
          <a:ea typeface="ＭＳ Ｐゴシック" charset="-128"/>
        </a:defRPr>
      </a:lvl4pPr>
      <a:lvl5pPr marL="1771650" indent="-228600" algn="l" rtl="0" eaLnBrk="0" fontAlgn="base" hangingPunct="0">
        <a:spcBef>
          <a:spcPct val="20000"/>
        </a:spcBef>
        <a:spcAft>
          <a:spcPct val="0"/>
        </a:spcAft>
        <a:buClr>
          <a:schemeClr val="folHlink"/>
        </a:buClr>
        <a:buSzPct val="70000"/>
        <a:buFont typeface="Wingdings" charset="2"/>
        <a:buChar char="l"/>
        <a:defRPr sz="1600">
          <a:solidFill>
            <a:schemeClr val="tx1"/>
          </a:solidFill>
          <a:latin typeface="+mn-lt"/>
          <a:ea typeface="ＭＳ Ｐゴシック" charset="-128"/>
        </a:defRPr>
      </a:lvl5pPr>
      <a:lvl6pPr marL="2228850" indent="-228600" algn="l" rtl="0" fontAlgn="base">
        <a:spcBef>
          <a:spcPct val="20000"/>
        </a:spcBef>
        <a:spcAft>
          <a:spcPct val="0"/>
        </a:spcAft>
        <a:buClr>
          <a:schemeClr val="folHlink"/>
        </a:buClr>
        <a:buSzPct val="70000"/>
        <a:buFont typeface="Wingdings" charset="2"/>
        <a:buChar char="l"/>
        <a:defRPr sz="1600">
          <a:solidFill>
            <a:schemeClr val="tx1"/>
          </a:solidFill>
          <a:latin typeface="+mn-lt"/>
          <a:ea typeface="ＭＳ Ｐゴシック" charset="-128"/>
        </a:defRPr>
      </a:lvl6pPr>
      <a:lvl7pPr marL="2686050" indent="-228600" algn="l" rtl="0" fontAlgn="base">
        <a:spcBef>
          <a:spcPct val="20000"/>
        </a:spcBef>
        <a:spcAft>
          <a:spcPct val="0"/>
        </a:spcAft>
        <a:buClr>
          <a:schemeClr val="folHlink"/>
        </a:buClr>
        <a:buSzPct val="70000"/>
        <a:buFont typeface="Wingdings" charset="2"/>
        <a:buChar char="l"/>
        <a:defRPr sz="1600">
          <a:solidFill>
            <a:schemeClr val="tx1"/>
          </a:solidFill>
          <a:latin typeface="+mn-lt"/>
          <a:ea typeface="ＭＳ Ｐゴシック" charset="-128"/>
        </a:defRPr>
      </a:lvl7pPr>
      <a:lvl8pPr marL="3143250" indent="-228600" algn="l" rtl="0" fontAlgn="base">
        <a:spcBef>
          <a:spcPct val="20000"/>
        </a:spcBef>
        <a:spcAft>
          <a:spcPct val="0"/>
        </a:spcAft>
        <a:buClr>
          <a:schemeClr val="folHlink"/>
        </a:buClr>
        <a:buSzPct val="70000"/>
        <a:buFont typeface="Wingdings" charset="2"/>
        <a:buChar char="l"/>
        <a:defRPr sz="1600">
          <a:solidFill>
            <a:schemeClr val="tx1"/>
          </a:solidFill>
          <a:latin typeface="+mn-lt"/>
          <a:ea typeface="ＭＳ Ｐゴシック" charset="-128"/>
        </a:defRPr>
      </a:lvl8pPr>
      <a:lvl9pPr marL="3600450" indent="-228600" algn="l" rtl="0" fontAlgn="base">
        <a:spcBef>
          <a:spcPct val="20000"/>
        </a:spcBef>
        <a:spcAft>
          <a:spcPct val="0"/>
        </a:spcAft>
        <a:buClr>
          <a:schemeClr val="folHlink"/>
        </a:buClr>
        <a:buSzPct val="70000"/>
        <a:buFont typeface="Wingdings" charset="2"/>
        <a:buChar char="l"/>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3175" y="4267200"/>
            <a:ext cx="9140825" cy="2590800"/>
            <a:chOff x="2" y="2688"/>
            <a:chExt cx="5758" cy="1632"/>
          </a:xfrm>
        </p:grpSpPr>
        <p:sp>
          <p:nvSpPr>
            <p:cNvPr id="7782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ea typeface="+mn-ea"/>
              </a:endParaRPr>
            </a:p>
          </p:txBody>
        </p:sp>
        <p:grpSp>
          <p:nvGrpSpPr>
            <p:cNvPr id="13321" name="Group 4"/>
            <p:cNvGrpSpPr>
              <a:grpSpLocks/>
            </p:cNvGrpSpPr>
            <p:nvPr/>
          </p:nvGrpSpPr>
          <p:grpSpPr bwMode="auto">
            <a:xfrm>
              <a:off x="1776" y="3024"/>
              <a:ext cx="3929" cy="1290"/>
              <a:chOff x="1776" y="3024"/>
              <a:chExt cx="3929" cy="1290"/>
            </a:xfrm>
          </p:grpSpPr>
          <p:grpSp>
            <p:nvGrpSpPr>
              <p:cNvPr id="13322" name="Group 5"/>
              <p:cNvGrpSpPr>
                <a:grpSpLocks/>
              </p:cNvGrpSpPr>
              <p:nvPr userDrawn="1"/>
            </p:nvGrpSpPr>
            <p:grpSpPr bwMode="auto">
              <a:xfrm>
                <a:off x="2268" y="3934"/>
                <a:ext cx="638" cy="377"/>
                <a:chOff x="2268" y="3934"/>
                <a:chExt cx="638" cy="377"/>
              </a:xfrm>
            </p:grpSpPr>
            <p:sp>
              <p:nvSpPr>
                <p:cNvPr id="77830" name="Oval 6"/>
                <p:cNvSpPr>
                  <a:spLocks noChangeArrowheads="1"/>
                </p:cNvSpPr>
                <p:nvPr userDrawn="1"/>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ea typeface="+mn-ea"/>
                  </a:endParaRPr>
                </a:p>
              </p:txBody>
            </p:sp>
            <p:sp>
              <p:nvSpPr>
                <p:cNvPr id="77831" name="Oval 7"/>
                <p:cNvSpPr>
                  <a:spLocks noChangeArrowheads="1"/>
                </p:cNvSpPr>
                <p:nvPr userDrawn="1"/>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ea typeface="+mn-ea"/>
                  </a:endParaRPr>
                </a:p>
              </p:txBody>
            </p:sp>
            <p:sp>
              <p:nvSpPr>
                <p:cNvPr id="77832" name="Oval 8"/>
                <p:cNvSpPr>
                  <a:spLocks noChangeArrowheads="1"/>
                </p:cNvSpPr>
                <p:nvPr userDrawn="1"/>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ea typeface="+mn-ea"/>
                  </a:endParaRPr>
                </a:p>
              </p:txBody>
            </p:sp>
            <p:sp>
              <p:nvSpPr>
                <p:cNvPr id="77833" name="Oval 9"/>
                <p:cNvSpPr>
                  <a:spLocks noChangeArrowheads="1"/>
                </p:cNvSpPr>
                <p:nvPr userDrawn="1"/>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34" name="Oval 10"/>
                <p:cNvSpPr>
                  <a:spLocks noChangeArrowheads="1"/>
                </p:cNvSpPr>
                <p:nvPr userDrawn="1"/>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35" name="Oval 11"/>
                <p:cNvSpPr>
                  <a:spLocks noChangeArrowheads="1"/>
                </p:cNvSpPr>
                <p:nvPr userDrawn="1"/>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36" name="Oval 12"/>
                <p:cNvSpPr>
                  <a:spLocks noChangeArrowheads="1"/>
                </p:cNvSpPr>
                <p:nvPr userDrawn="1"/>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ea typeface="+mn-ea"/>
                  </a:endParaRPr>
                </a:p>
              </p:txBody>
            </p:sp>
            <p:sp>
              <p:nvSpPr>
                <p:cNvPr id="77837" name="Oval 13"/>
                <p:cNvSpPr>
                  <a:spLocks noChangeArrowheads="1"/>
                </p:cNvSpPr>
                <p:nvPr userDrawn="1"/>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ea typeface="+mn-ea"/>
                  </a:endParaRPr>
                </a:p>
              </p:txBody>
            </p:sp>
          </p:grpSp>
          <p:sp>
            <p:nvSpPr>
              <p:cNvPr id="77838" name="Oval 14"/>
              <p:cNvSpPr>
                <a:spLocks noChangeArrowheads="1"/>
              </p:cNvSpPr>
              <p:nvPr userDrawn="1"/>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ea typeface="+mn-ea"/>
                </a:endParaRPr>
              </a:p>
            </p:txBody>
          </p:sp>
          <p:sp>
            <p:nvSpPr>
              <p:cNvPr id="77839" name="Oval 15"/>
              <p:cNvSpPr>
                <a:spLocks noChangeArrowheads="1"/>
              </p:cNvSpPr>
              <p:nvPr userDrawn="1"/>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40" name="Oval 16"/>
              <p:cNvSpPr>
                <a:spLocks noChangeArrowheads="1"/>
              </p:cNvSpPr>
              <p:nvPr userDrawn="1"/>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77841" name="Oval 17"/>
              <p:cNvSpPr>
                <a:spLocks noChangeArrowheads="1"/>
              </p:cNvSpPr>
              <p:nvPr userDrawn="1"/>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42" name="Oval 18"/>
              <p:cNvSpPr>
                <a:spLocks noChangeArrowheads="1"/>
              </p:cNvSpPr>
              <p:nvPr userDrawn="1"/>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77843" name="Freeform 19"/>
              <p:cNvSpPr>
                <a:spLocks/>
              </p:cNvSpPr>
              <p:nvPr userDrawn="1"/>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77844" name="Freeform 20"/>
              <p:cNvSpPr>
                <a:spLocks/>
              </p:cNvSpPr>
              <p:nvPr userDrawn="1"/>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ea typeface="+mn-ea"/>
                </a:endParaRPr>
              </a:p>
            </p:txBody>
          </p:sp>
          <p:sp>
            <p:nvSpPr>
              <p:cNvPr id="77845" name="Freeform 21"/>
              <p:cNvSpPr>
                <a:spLocks/>
              </p:cNvSpPr>
              <p:nvPr userDrawn="1"/>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77846" name="Freeform 22"/>
              <p:cNvSpPr>
                <a:spLocks/>
              </p:cNvSpPr>
              <p:nvPr userDrawn="1"/>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ea typeface="+mn-ea"/>
                </a:endParaRPr>
              </a:p>
            </p:txBody>
          </p:sp>
          <p:sp>
            <p:nvSpPr>
              <p:cNvPr id="77847" name="Freeform 23"/>
              <p:cNvSpPr>
                <a:spLocks/>
              </p:cNvSpPr>
              <p:nvPr userDrawn="1"/>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ea typeface="+mn-ea"/>
                </a:endParaRPr>
              </a:p>
            </p:txBody>
          </p:sp>
          <p:sp>
            <p:nvSpPr>
              <p:cNvPr id="77848" name="Freeform 24"/>
              <p:cNvSpPr>
                <a:spLocks/>
              </p:cNvSpPr>
              <p:nvPr userDrawn="1"/>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ea typeface="+mn-ea"/>
                </a:endParaRPr>
              </a:p>
            </p:txBody>
          </p:sp>
          <p:sp>
            <p:nvSpPr>
              <p:cNvPr id="77849" name="Freeform 25"/>
              <p:cNvSpPr>
                <a:spLocks/>
              </p:cNvSpPr>
              <p:nvPr userDrawn="1"/>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77850" name="Freeform 26"/>
              <p:cNvSpPr>
                <a:spLocks/>
              </p:cNvSpPr>
              <p:nvPr userDrawn="1"/>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ea typeface="+mn-ea"/>
                </a:endParaRPr>
              </a:p>
            </p:txBody>
          </p:sp>
          <p:sp>
            <p:nvSpPr>
              <p:cNvPr id="77851" name="Freeform 27"/>
              <p:cNvSpPr>
                <a:spLocks/>
              </p:cNvSpPr>
              <p:nvPr userDrawn="1"/>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ea typeface="+mn-ea"/>
                </a:endParaRPr>
              </a:p>
            </p:txBody>
          </p:sp>
          <p:sp>
            <p:nvSpPr>
              <p:cNvPr id="77852" name="Freeform 28"/>
              <p:cNvSpPr>
                <a:spLocks/>
              </p:cNvSpPr>
              <p:nvPr userDrawn="1"/>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ea typeface="+mn-ea"/>
                </a:endParaRPr>
              </a:p>
            </p:txBody>
          </p:sp>
          <p:sp>
            <p:nvSpPr>
              <p:cNvPr id="77853" name="Freeform 29"/>
              <p:cNvSpPr>
                <a:spLocks/>
              </p:cNvSpPr>
              <p:nvPr userDrawn="1"/>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ea typeface="+mn-ea"/>
                </a:endParaRPr>
              </a:p>
            </p:txBody>
          </p:sp>
          <p:sp>
            <p:nvSpPr>
              <p:cNvPr id="77854" name="Freeform 30"/>
              <p:cNvSpPr>
                <a:spLocks/>
              </p:cNvSpPr>
              <p:nvPr userDrawn="1"/>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ea typeface="+mn-ea"/>
                </a:endParaRPr>
              </a:p>
            </p:txBody>
          </p:sp>
          <p:sp>
            <p:nvSpPr>
              <p:cNvPr id="77855" name="Freeform 31"/>
              <p:cNvSpPr>
                <a:spLocks/>
              </p:cNvSpPr>
              <p:nvPr userDrawn="1"/>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77856" name="Freeform 32"/>
              <p:cNvSpPr>
                <a:spLocks/>
              </p:cNvSpPr>
              <p:nvPr userDrawn="1"/>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77857" name="Freeform 33"/>
              <p:cNvSpPr>
                <a:spLocks/>
              </p:cNvSpPr>
              <p:nvPr userDrawn="1"/>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ea typeface="+mn-ea"/>
                </a:endParaRPr>
              </a:p>
            </p:txBody>
          </p:sp>
          <p:sp>
            <p:nvSpPr>
              <p:cNvPr id="77858" name="Freeform 34"/>
              <p:cNvSpPr>
                <a:spLocks/>
              </p:cNvSpPr>
              <p:nvPr userDrawn="1"/>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ea typeface="+mn-ea"/>
                </a:endParaRPr>
              </a:p>
            </p:txBody>
          </p:sp>
          <p:sp>
            <p:nvSpPr>
              <p:cNvPr id="77859" name="Freeform 35"/>
              <p:cNvSpPr>
                <a:spLocks noEditPoints="1"/>
              </p:cNvSpPr>
              <p:nvPr userDrawn="1"/>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77860" name="Freeform 36"/>
              <p:cNvSpPr>
                <a:spLocks/>
              </p:cNvSpPr>
              <p:nvPr userDrawn="1"/>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77861" name="Freeform 37"/>
              <p:cNvSpPr>
                <a:spLocks/>
              </p:cNvSpPr>
              <p:nvPr userDrawn="1"/>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77862" name="Freeform 38"/>
              <p:cNvSpPr>
                <a:spLocks/>
              </p:cNvSpPr>
              <p:nvPr userDrawn="1"/>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77863" name="Freeform 39"/>
              <p:cNvSpPr>
                <a:spLocks/>
              </p:cNvSpPr>
              <p:nvPr userDrawn="1"/>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77864" name="Freeform 40"/>
              <p:cNvSpPr>
                <a:spLocks/>
              </p:cNvSpPr>
              <p:nvPr userDrawn="1"/>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77865" name="Freeform 41"/>
              <p:cNvSpPr>
                <a:spLocks/>
              </p:cNvSpPr>
              <p:nvPr userDrawn="1"/>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ea typeface="+mn-ea"/>
                </a:endParaRPr>
              </a:p>
            </p:txBody>
          </p:sp>
          <p:sp>
            <p:nvSpPr>
              <p:cNvPr id="77866" name="Freeform 42"/>
              <p:cNvSpPr>
                <a:spLocks/>
              </p:cNvSpPr>
              <p:nvPr userDrawn="1"/>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ea typeface="+mn-ea"/>
                </a:endParaRPr>
              </a:p>
            </p:txBody>
          </p:sp>
          <p:sp>
            <p:nvSpPr>
              <p:cNvPr id="77867" name="Freeform 43"/>
              <p:cNvSpPr>
                <a:spLocks/>
              </p:cNvSpPr>
              <p:nvPr userDrawn="1"/>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ea typeface="+mn-ea"/>
                </a:endParaRPr>
              </a:p>
            </p:txBody>
          </p:sp>
          <p:sp>
            <p:nvSpPr>
              <p:cNvPr id="77868" name="Freeform 44"/>
              <p:cNvSpPr>
                <a:spLocks/>
              </p:cNvSpPr>
              <p:nvPr userDrawn="1"/>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77869" name="Freeform 45"/>
              <p:cNvSpPr>
                <a:spLocks/>
              </p:cNvSpPr>
              <p:nvPr userDrawn="1"/>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ea typeface="+mn-ea"/>
                </a:endParaRPr>
              </a:p>
            </p:txBody>
          </p:sp>
          <p:sp>
            <p:nvSpPr>
              <p:cNvPr id="77870" name="Freeform 46"/>
              <p:cNvSpPr>
                <a:spLocks/>
              </p:cNvSpPr>
              <p:nvPr userDrawn="1"/>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77871" name="Freeform 47"/>
              <p:cNvSpPr>
                <a:spLocks/>
              </p:cNvSpPr>
              <p:nvPr userDrawn="1"/>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77872" name="Freeform 48"/>
              <p:cNvSpPr>
                <a:spLocks/>
              </p:cNvSpPr>
              <p:nvPr userDrawn="1"/>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77873" name="Freeform 49"/>
              <p:cNvSpPr>
                <a:spLocks/>
              </p:cNvSpPr>
              <p:nvPr userDrawn="1"/>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77874" name="Freeform 50"/>
              <p:cNvSpPr>
                <a:spLocks/>
              </p:cNvSpPr>
              <p:nvPr userDrawn="1"/>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ea typeface="+mn-ea"/>
                </a:endParaRPr>
              </a:p>
            </p:txBody>
          </p:sp>
          <p:sp>
            <p:nvSpPr>
              <p:cNvPr id="77875" name="Freeform 51"/>
              <p:cNvSpPr>
                <a:spLocks/>
              </p:cNvSpPr>
              <p:nvPr userDrawn="1"/>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ea typeface="+mn-ea"/>
                </a:endParaRPr>
              </a:p>
            </p:txBody>
          </p:sp>
          <p:sp>
            <p:nvSpPr>
              <p:cNvPr id="77876" name="Freeform 52"/>
              <p:cNvSpPr>
                <a:spLocks noEditPoints="1"/>
              </p:cNvSpPr>
              <p:nvPr userDrawn="1"/>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ea typeface="+mn-ea"/>
                </a:endParaRPr>
              </a:p>
            </p:txBody>
          </p:sp>
          <p:sp>
            <p:nvSpPr>
              <p:cNvPr id="77877" name="Oval 53"/>
              <p:cNvSpPr>
                <a:spLocks noChangeArrowheads="1"/>
              </p:cNvSpPr>
              <p:nvPr userDrawn="1"/>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grpSp>
            <p:nvGrpSpPr>
              <p:cNvPr id="13363" name="Group 54"/>
              <p:cNvGrpSpPr>
                <a:grpSpLocks/>
              </p:cNvGrpSpPr>
              <p:nvPr userDrawn="1"/>
            </p:nvGrpSpPr>
            <p:grpSpPr bwMode="auto">
              <a:xfrm>
                <a:off x="4546" y="3608"/>
                <a:ext cx="518" cy="319"/>
                <a:chOff x="4546" y="3608"/>
                <a:chExt cx="518" cy="319"/>
              </a:xfrm>
            </p:grpSpPr>
            <p:sp>
              <p:nvSpPr>
                <p:cNvPr id="77879" name="Oval 55"/>
                <p:cNvSpPr>
                  <a:spLocks noChangeArrowheads="1"/>
                </p:cNvSpPr>
                <p:nvPr userDrawn="1"/>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ea typeface="+mn-ea"/>
                  </a:endParaRPr>
                </a:p>
              </p:txBody>
            </p:sp>
            <p:sp>
              <p:nvSpPr>
                <p:cNvPr id="77880" name="Oval 56"/>
                <p:cNvSpPr>
                  <a:spLocks noChangeArrowheads="1"/>
                </p:cNvSpPr>
                <p:nvPr userDrawn="1"/>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81" name="Oval 57"/>
                <p:cNvSpPr>
                  <a:spLocks noChangeArrowheads="1"/>
                </p:cNvSpPr>
                <p:nvPr userDrawn="1"/>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77882" name="Oval 58"/>
                <p:cNvSpPr>
                  <a:spLocks noChangeArrowheads="1"/>
                </p:cNvSpPr>
                <p:nvPr userDrawn="1"/>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83" name="Oval 59"/>
                <p:cNvSpPr>
                  <a:spLocks noChangeArrowheads="1"/>
                </p:cNvSpPr>
                <p:nvPr userDrawn="1"/>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ea typeface="+mn-ea"/>
                  </a:endParaRPr>
                </a:p>
              </p:txBody>
            </p:sp>
            <p:sp>
              <p:nvSpPr>
                <p:cNvPr id="77884" name="Oval 60"/>
                <p:cNvSpPr>
                  <a:spLocks noChangeArrowheads="1"/>
                </p:cNvSpPr>
                <p:nvPr userDrawn="1"/>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ea typeface="+mn-ea"/>
                  </a:endParaRPr>
                </a:p>
              </p:txBody>
            </p:sp>
          </p:grpSp>
          <p:grpSp>
            <p:nvGrpSpPr>
              <p:cNvPr id="13364" name="Group 61"/>
              <p:cNvGrpSpPr>
                <a:grpSpLocks/>
              </p:cNvGrpSpPr>
              <p:nvPr userDrawn="1"/>
            </p:nvGrpSpPr>
            <p:grpSpPr bwMode="auto">
              <a:xfrm>
                <a:off x="5381" y="3085"/>
                <a:ext cx="227" cy="132"/>
                <a:chOff x="5381" y="3085"/>
                <a:chExt cx="227" cy="132"/>
              </a:xfrm>
            </p:grpSpPr>
            <p:sp>
              <p:nvSpPr>
                <p:cNvPr id="77886"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87" name="Oval 63"/>
                <p:cNvSpPr>
                  <a:spLocks noChangeArrowheads="1"/>
                </p:cNvSpPr>
                <p:nvPr userDrawn="1"/>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ea typeface="+mn-ea"/>
                  </a:endParaRPr>
                </a:p>
              </p:txBody>
            </p:sp>
            <p:sp>
              <p:nvSpPr>
                <p:cNvPr id="77888"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ea typeface="+mn-ea"/>
                  </a:endParaRPr>
                </a:p>
              </p:txBody>
            </p:sp>
            <p:sp>
              <p:nvSpPr>
                <p:cNvPr id="77889" name="Oval 65"/>
                <p:cNvSpPr>
                  <a:spLocks noChangeArrowheads="1"/>
                </p:cNvSpPr>
                <p:nvPr userDrawn="1"/>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ea typeface="+mn-ea"/>
                  </a:endParaRPr>
                </a:p>
              </p:txBody>
            </p:sp>
          </p:grpSp>
        </p:grpSp>
      </p:grpSp>
      <p:sp>
        <p:nvSpPr>
          <p:cNvPr id="7789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789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effectLst>
                  <a:outerShdw blurRad="38100" dist="38100" dir="2700000" algn="tl">
                    <a:srgbClr val="000000"/>
                  </a:outerShdw>
                </a:effectLst>
                <a:latin typeface="+mn-lt"/>
                <a:ea typeface="+mn-ea"/>
              </a:defRPr>
            </a:lvl1pPr>
          </a:lstStyle>
          <a:p>
            <a:pPr>
              <a:defRPr/>
            </a:pPr>
            <a:endParaRPr lang="en-US"/>
          </a:p>
        </p:txBody>
      </p:sp>
      <p:sp>
        <p:nvSpPr>
          <p:cNvPr id="7789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effectLst>
                  <a:outerShdw blurRad="38100" dist="38100" dir="2700000" algn="tl">
                    <a:srgbClr val="000000"/>
                  </a:outerShdw>
                </a:effectLst>
                <a:latin typeface="+mn-lt"/>
                <a:ea typeface="+mn-ea"/>
              </a:defRPr>
            </a:lvl1pPr>
          </a:lstStyle>
          <a:p>
            <a:pPr>
              <a:defRPr/>
            </a:pPr>
            <a:endParaRPr lang="en-US"/>
          </a:p>
        </p:txBody>
      </p:sp>
      <p:sp>
        <p:nvSpPr>
          <p:cNvPr id="7789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effectLst>
                  <a:outerShdw blurRad="38100" dist="38100" dir="2700000" algn="tl">
                    <a:srgbClr val="000000"/>
                  </a:outerShdw>
                </a:effectLst>
                <a:latin typeface="Arial" charset="0"/>
              </a:defRPr>
            </a:lvl1pPr>
          </a:lstStyle>
          <a:p>
            <a:fld id="{FA1CAA72-0D98-40C8-9675-9DE9F2FE9869}" type="slidenum">
              <a:rPr lang="en-US"/>
              <a:pPr/>
              <a:t>‹#›</a:t>
            </a:fld>
            <a:endParaRPr lang="en-US"/>
          </a:p>
        </p:txBody>
      </p:sp>
      <p:sp>
        <p:nvSpPr>
          <p:cNvPr id="77894" name="Rectangle 70"/>
          <p:cNvSpPr>
            <a:spLocks noGrp="1" noChangeArrowheads="1"/>
          </p:cNvSpPr>
          <p:nvPr>
            <p:ph type="body" idx="1"/>
          </p:nvPr>
        </p:nvSpPr>
        <p:spPr bwMode="black">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charset="2"/>
        <a:buChar char="Ø"/>
        <a:defRPr sz="3200">
          <a:solidFill>
            <a:schemeClr val="tx1"/>
          </a:solidFill>
          <a:effectLst>
            <a:outerShdw blurRad="38100" dist="38100" dir="2700000" algn="tl">
              <a:srgbClr val="000000"/>
            </a:outerShdw>
          </a:effectLst>
          <a:latin typeface="+mn-lt"/>
          <a:ea typeface="ＭＳ Ｐゴシック" charset="-128"/>
          <a:cs typeface="+mn-cs"/>
        </a:defRPr>
      </a:lvl1pPr>
      <a:lvl2pPr marL="742950" indent="-285750" algn="l" rtl="0" eaLnBrk="0" fontAlgn="base" hangingPunct="0">
        <a:spcBef>
          <a:spcPct val="20000"/>
        </a:spcBef>
        <a:spcAft>
          <a:spcPct val="0"/>
        </a:spcAft>
        <a:buClr>
          <a:schemeClr val="tx2"/>
        </a:buClr>
        <a:buSzPct val="50000"/>
        <a:buFont typeface="Wingdings"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0"/>
            <a:ext cx="9159875" cy="6858000"/>
            <a:chOff x="0" y="0"/>
            <a:chExt cx="5770" cy="4320"/>
          </a:xfrm>
        </p:grpSpPr>
        <p:sp>
          <p:nvSpPr>
            <p:cNvPr id="70659"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n-US">
                <a:ea typeface="+mn-ea"/>
              </a:endParaRPr>
            </a:p>
          </p:txBody>
        </p:sp>
        <p:sp>
          <p:nvSpPr>
            <p:cNvPr id="70660"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61"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62"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n-US">
                <a:ea typeface="+mn-ea"/>
              </a:endParaRPr>
            </a:p>
          </p:txBody>
        </p:sp>
        <p:sp>
          <p:nvSpPr>
            <p:cNvPr id="70663"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70664"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70665"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66"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67"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70668"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69"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n-US">
                <a:ea typeface="+mn-ea"/>
              </a:endParaRPr>
            </a:p>
          </p:txBody>
        </p:sp>
        <p:sp>
          <p:nvSpPr>
            <p:cNvPr id="70670"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n-US">
                <a:ea typeface="+mn-ea"/>
              </a:endParaRPr>
            </a:p>
          </p:txBody>
        </p:sp>
        <p:sp>
          <p:nvSpPr>
            <p:cNvPr id="70671"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72"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n-US">
                <a:ea typeface="+mn-ea"/>
              </a:endParaRPr>
            </a:p>
          </p:txBody>
        </p:sp>
        <p:sp>
          <p:nvSpPr>
            <p:cNvPr id="70673"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74"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75"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76"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ea typeface="+mn-ea"/>
              </a:endParaRPr>
            </a:p>
          </p:txBody>
        </p:sp>
        <p:sp>
          <p:nvSpPr>
            <p:cNvPr id="70677"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ea typeface="+mn-ea"/>
              </a:endParaRPr>
            </a:p>
          </p:txBody>
        </p:sp>
        <p:sp>
          <p:nvSpPr>
            <p:cNvPr id="70678"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n-US">
                <a:ea typeface="+mn-ea"/>
              </a:endParaRPr>
            </a:p>
          </p:txBody>
        </p:sp>
        <p:sp>
          <p:nvSpPr>
            <p:cNvPr id="70679"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n-US">
                <a:ea typeface="+mn-ea"/>
              </a:endParaRPr>
            </a:p>
          </p:txBody>
        </p:sp>
      </p:grpSp>
      <p:sp>
        <p:nvSpPr>
          <p:cNvPr id="70680"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0681"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682"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effectLst>
                  <a:outerShdw blurRad="38100" dist="38100" dir="2700000" algn="tl">
                    <a:srgbClr val="000000"/>
                  </a:outerShdw>
                </a:effectLst>
                <a:latin typeface="+mn-lt"/>
                <a:ea typeface="+mn-ea"/>
              </a:defRPr>
            </a:lvl1pPr>
          </a:lstStyle>
          <a:p>
            <a:pPr>
              <a:defRPr/>
            </a:pPr>
            <a:endParaRPr lang="en-US"/>
          </a:p>
        </p:txBody>
      </p:sp>
      <p:sp>
        <p:nvSpPr>
          <p:cNvPr id="70683"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000">
                <a:effectLst>
                  <a:outerShdw blurRad="38100" dist="38100" dir="2700000" algn="tl">
                    <a:srgbClr val="000000"/>
                  </a:outerShdw>
                </a:effectLst>
                <a:latin typeface="Arial" charset="0"/>
              </a:defRPr>
            </a:lvl1pPr>
          </a:lstStyle>
          <a:p>
            <a:fld id="{76137F0E-6319-4C4F-90FC-8823EB4F8113}" type="slidenum">
              <a:rPr lang="en-US"/>
              <a:pPr/>
              <a:t>‹#›</a:t>
            </a:fld>
            <a:endParaRPr lang="en-US"/>
          </a:p>
        </p:txBody>
      </p:sp>
      <p:sp>
        <p:nvSpPr>
          <p:cNvPr id="70684"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000">
                <a:effectLst>
                  <a:outerShdw blurRad="38100" dist="38100" dir="2700000" algn="tl">
                    <a:srgbClr val="000000"/>
                  </a:outerShdw>
                </a:effectLst>
                <a:latin typeface="+mn-lt"/>
                <a:ea typeface="+mn-ea"/>
              </a:defRPr>
            </a:lvl1pPr>
          </a:lstStyle>
          <a:p>
            <a:pPr>
              <a:defRPr/>
            </a:pPr>
            <a:endParaRPr lang="en-US"/>
          </a:p>
        </p:txBody>
      </p:sp>
    </p:spTree>
  </p:cSld>
  <p:clrMap bg1="dk2" tx1="lt1" bg2="dk1" tx2="lt2" accent1="accent1" accent2="accent2" accent3="accent3" accent4="accent4" accent5="accent5" accent6="accent6" hlink="hlink" folHlink="folHlink"/>
  <p:sldLayoutIdLst>
    <p:sldLayoutId id="2147483721"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ctr" rtl="0" eaLnBrk="0" fontAlgn="base" hangingPunct="0">
        <a:spcBef>
          <a:spcPct val="0"/>
        </a:spcBef>
        <a:spcAft>
          <a:spcPct val="0"/>
        </a:spcAft>
        <a:defRPr sz="4200" b="1">
          <a:solidFill>
            <a:schemeClr val="tx2"/>
          </a:solidFill>
          <a:effectLst>
            <a:outerShdw blurRad="38100" dist="38100" dir="2700000" algn="tl">
              <a:srgbClr val="000000"/>
            </a:outerShdw>
          </a:effectLst>
          <a:latin typeface="+mj-lt"/>
          <a:ea typeface="ＭＳ Ｐゴシック" charset="-128"/>
          <a:cs typeface="+mj-cs"/>
        </a:defRPr>
      </a:lvl1pPr>
      <a:lvl2pPr algn="ctr" rtl="0" eaLnBrk="0" fontAlgn="base" hangingPunct="0">
        <a:spcBef>
          <a:spcPct val="0"/>
        </a:spcBef>
        <a:spcAft>
          <a:spcPct val="0"/>
        </a:spcAft>
        <a:defRPr sz="4200" b="1">
          <a:solidFill>
            <a:schemeClr val="tx2"/>
          </a:solidFill>
          <a:effectLst>
            <a:outerShdw blurRad="38100" dist="38100" dir="2700000" algn="tl">
              <a:srgbClr val="000000"/>
            </a:outerShdw>
          </a:effectLst>
          <a:latin typeface="Arial" charset="0"/>
          <a:ea typeface="ＭＳ Ｐゴシック" charset="-128"/>
        </a:defRPr>
      </a:lvl2pPr>
      <a:lvl3pPr algn="ctr" rtl="0" eaLnBrk="0" fontAlgn="base" hangingPunct="0">
        <a:spcBef>
          <a:spcPct val="0"/>
        </a:spcBef>
        <a:spcAft>
          <a:spcPct val="0"/>
        </a:spcAft>
        <a:defRPr sz="4200" b="1">
          <a:solidFill>
            <a:schemeClr val="tx2"/>
          </a:solidFill>
          <a:effectLst>
            <a:outerShdw blurRad="38100" dist="38100" dir="2700000" algn="tl">
              <a:srgbClr val="000000"/>
            </a:outerShdw>
          </a:effectLst>
          <a:latin typeface="Arial" charset="0"/>
          <a:ea typeface="ＭＳ Ｐゴシック" charset="-128"/>
        </a:defRPr>
      </a:lvl3pPr>
      <a:lvl4pPr algn="ctr" rtl="0" eaLnBrk="0" fontAlgn="base" hangingPunct="0">
        <a:spcBef>
          <a:spcPct val="0"/>
        </a:spcBef>
        <a:spcAft>
          <a:spcPct val="0"/>
        </a:spcAft>
        <a:defRPr sz="4200" b="1">
          <a:solidFill>
            <a:schemeClr val="tx2"/>
          </a:solidFill>
          <a:effectLst>
            <a:outerShdw blurRad="38100" dist="38100" dir="2700000" algn="tl">
              <a:srgbClr val="000000"/>
            </a:outerShdw>
          </a:effectLst>
          <a:latin typeface="Arial" charset="0"/>
          <a:ea typeface="ＭＳ Ｐゴシック" charset="-128"/>
        </a:defRPr>
      </a:lvl4pPr>
      <a:lvl5pPr algn="ctr" rtl="0" eaLnBrk="0" fontAlgn="base" hangingPunct="0">
        <a:spcBef>
          <a:spcPct val="0"/>
        </a:spcBef>
        <a:spcAft>
          <a:spcPct val="0"/>
        </a:spcAft>
        <a:defRPr sz="4200" b="1">
          <a:solidFill>
            <a:schemeClr val="tx2"/>
          </a:solidFill>
          <a:effectLst>
            <a:outerShdw blurRad="38100" dist="38100" dir="2700000" algn="tl">
              <a:srgbClr val="000000"/>
            </a:outerShdw>
          </a:effectLst>
          <a:latin typeface="Arial" charset="0"/>
          <a:ea typeface="ＭＳ Ｐゴシック" charset="-128"/>
        </a:defRPr>
      </a:lvl5pPr>
      <a:lvl6pPr marL="457200" algn="ctr" rtl="0" fontAlgn="base">
        <a:spcBef>
          <a:spcPct val="0"/>
        </a:spcBef>
        <a:spcAft>
          <a:spcPct val="0"/>
        </a:spcAft>
        <a:defRPr sz="42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2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2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2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charset="2"/>
        <a:buChar char="l"/>
        <a:defRPr sz="3200">
          <a:solidFill>
            <a:schemeClr val="tx1"/>
          </a:solidFill>
          <a:effectLst>
            <a:outerShdw blurRad="38100" dist="38100" dir="2700000" algn="tl">
              <a:srgbClr val="000000"/>
            </a:outerShdw>
          </a:effectLst>
          <a:latin typeface="+mn-lt"/>
          <a:ea typeface="ＭＳ Ｐゴシック" charset="-128"/>
          <a:cs typeface="+mn-cs"/>
        </a:defRPr>
      </a:lvl1pPr>
      <a:lvl2pPr marL="742950" indent="-285750" algn="l" rtl="0" eaLnBrk="0" fontAlgn="base" hangingPunct="0">
        <a:spcBef>
          <a:spcPct val="20000"/>
        </a:spcBef>
        <a:spcAft>
          <a:spcPct val="0"/>
        </a:spcAft>
        <a:buClr>
          <a:schemeClr val="folHlink"/>
        </a:buClr>
        <a:buSzPct val="80000"/>
        <a:buFont typeface="Wingdings"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tx2"/>
        </a:buClr>
        <a:buSzPct val="80000"/>
        <a:buFont typeface="Wingdings" charset="2"/>
        <a:buChar char="l"/>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hlink"/>
        </a:buClr>
        <a:buSzPct val="80000"/>
        <a:buFont typeface="Wingdings"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tx1"/>
        </a:buClr>
        <a:buSzPct val="80000"/>
        <a:buFont typeface="Wingdings" charset="2"/>
        <a:buChar char="l"/>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tx1"/>
        </a:buClr>
        <a:buSzPct val="80000"/>
        <a:buFont typeface="Wingdings" charset="2"/>
        <a:buChar char="l"/>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tx1"/>
        </a:buClr>
        <a:buSzPct val="80000"/>
        <a:buFont typeface="Wingdings" charset="2"/>
        <a:buChar char="l"/>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tx1"/>
        </a:buClr>
        <a:buSzPct val="80000"/>
        <a:buFont typeface="Wingdings" charset="2"/>
        <a:buChar char="l"/>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tx1"/>
        </a:buClr>
        <a:buSzPct val="80000"/>
        <a:buFont typeface="Wingdings" charset="2"/>
        <a:buChar char="l"/>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34.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6.jpeg"/><Relationship Id="rId4" Type="http://schemas.openxmlformats.org/officeDocument/2006/relationships/image" Target="../media/image35.jpe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13.xml"/><Relationship Id="rId4" Type="http://schemas.openxmlformats.org/officeDocument/2006/relationships/image" Target="../media/image39.wmf"/></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13.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4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a:ea typeface="+mj-ea"/>
              </a:rPr>
              <a:t>Unintended Consequences</a:t>
            </a:r>
          </a:p>
        </p:txBody>
      </p:sp>
      <p:sp>
        <p:nvSpPr>
          <p:cNvPr id="72708" name="Rectangle 4"/>
          <p:cNvSpPr>
            <a:spLocks noGrp="1" noChangeArrowheads="1"/>
          </p:cNvSpPr>
          <p:nvPr>
            <p:ph type="body" sz="half" idx="2"/>
          </p:nvPr>
        </p:nvSpPr>
        <p:spPr>
          <a:xfrm>
            <a:off x="3581400" y="1295400"/>
            <a:ext cx="5562600" cy="4191000"/>
          </a:xfrm>
        </p:spPr>
        <p:txBody>
          <a:bodyPr/>
          <a:lstStyle/>
          <a:p>
            <a:pPr eaLnBrk="1" hangingPunct="1">
              <a:lnSpc>
                <a:spcPct val="90000"/>
              </a:lnSpc>
            </a:pPr>
            <a:r>
              <a:rPr lang="en-US" sz="2800" smtClean="0"/>
              <a:t>…“we maintain that the American Revolution and the Civil War can best be understood as unanticipated consequences of decisive victories in the great imperial wars—the Seven Years’ War and the Mexican-American War—that preceded each by a little more than a decade.”</a:t>
            </a:r>
          </a:p>
        </p:txBody>
      </p:sp>
      <p:pic>
        <p:nvPicPr>
          <p:cNvPr id="40964" name="Picture 9"/>
          <p:cNvPicPr>
            <a:picLocks noGrp="1" noChangeAspect="1" noChangeArrowheads="1"/>
          </p:cNvPicPr>
          <p:nvPr>
            <p:ph sz="half" idx="1"/>
          </p:nvPr>
        </p:nvPicPr>
        <p:blipFill>
          <a:blip r:embed="rId2"/>
          <a:srcRect/>
          <a:stretch>
            <a:fillRect/>
          </a:stretch>
        </p:blipFill>
        <p:spPr>
          <a:xfrm>
            <a:off x="381000" y="1447800"/>
            <a:ext cx="3119438" cy="3505200"/>
          </a:xfrm>
        </p:spPr>
      </p:pic>
      <p:sp>
        <p:nvSpPr>
          <p:cNvPr id="40965" name="Rectangle 10"/>
          <p:cNvSpPr>
            <a:spLocks noChangeArrowheads="1"/>
          </p:cNvSpPr>
          <p:nvPr/>
        </p:nvSpPr>
        <p:spPr bwMode="auto">
          <a:xfrm>
            <a:off x="304800" y="5410200"/>
            <a:ext cx="8305800" cy="822325"/>
          </a:xfrm>
          <a:prstGeom prst="rect">
            <a:avLst/>
          </a:prstGeom>
          <a:noFill/>
          <a:ln w="12700" cap="sq">
            <a:noFill/>
            <a:miter lim="800000"/>
            <a:headEnd type="none" w="sm" len="sm"/>
            <a:tailEnd type="none" w="sm" len="sm"/>
          </a:ln>
        </p:spPr>
        <p:txBody>
          <a:bodyPr>
            <a:spAutoFit/>
          </a:bodyPr>
          <a:lstStyle/>
          <a:p>
            <a:r>
              <a:rPr lang="en-US" i="1"/>
              <a:t>The Dominion of War:  Empire and Liberty in North America 1500-2000</a:t>
            </a:r>
            <a:r>
              <a:rPr lang="en-US"/>
              <a:t> by Fred Anderson and Andrew Cayton, page xiii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60636" presetClass="entr" presetSubtype="26379000" fill="hold" grpId="0" nodeType="clickEffect">
                                  <p:stCondLst>
                                    <p:cond delay="0"/>
                                  </p:stCondLst>
                                  <p:childTnLst>
                                    <p:set>
                                      <p:cBhvr>
                                        <p:cTn id="6" dur="1" fill="hold">
                                          <p:stCondLst>
                                            <p:cond delay="499"/>
                                          </p:stCondLst>
                                        </p:cTn>
                                        <p:tgtEl>
                                          <p:spTgt spid="727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77813"/>
            <a:ext cx="8229600" cy="1017587"/>
          </a:xfrm>
        </p:spPr>
        <p:txBody>
          <a:bodyPr/>
          <a:lstStyle/>
          <a:p>
            <a:pPr eaLnBrk="1" hangingPunct="1">
              <a:defRPr/>
            </a:pPr>
            <a:r>
              <a:rPr lang="en-US">
                <a:ea typeface="+mj-ea"/>
              </a:rPr>
              <a:t>Election of 1848</a:t>
            </a:r>
          </a:p>
        </p:txBody>
      </p:sp>
      <p:sp>
        <p:nvSpPr>
          <p:cNvPr id="82947" name="Rectangle 3"/>
          <p:cNvSpPr>
            <a:spLocks noGrp="1" noChangeArrowheads="1"/>
          </p:cNvSpPr>
          <p:nvPr>
            <p:ph type="body" sz="half" idx="2"/>
          </p:nvPr>
        </p:nvSpPr>
        <p:spPr>
          <a:xfrm>
            <a:off x="609600" y="1524000"/>
            <a:ext cx="8001000" cy="3886200"/>
          </a:xfrm>
        </p:spPr>
        <p:txBody>
          <a:bodyPr/>
          <a:lstStyle/>
          <a:p>
            <a:pPr eaLnBrk="1" hangingPunct="1">
              <a:lnSpc>
                <a:spcPct val="90000"/>
              </a:lnSpc>
              <a:defRPr/>
            </a:pPr>
            <a:r>
              <a:rPr lang="en-US" sz="3600">
                <a:ea typeface="+mn-ea"/>
              </a:rPr>
              <a:t>General Zachary Taylor (Whig)</a:t>
            </a:r>
          </a:p>
          <a:p>
            <a:pPr eaLnBrk="1" hangingPunct="1">
              <a:lnSpc>
                <a:spcPct val="90000"/>
              </a:lnSpc>
              <a:defRPr/>
            </a:pPr>
            <a:r>
              <a:rPr lang="en-US" sz="3600">
                <a:ea typeface="+mn-ea"/>
              </a:rPr>
              <a:t>Lewis Cass (Democrat)</a:t>
            </a:r>
          </a:p>
          <a:p>
            <a:pPr eaLnBrk="1" hangingPunct="1">
              <a:lnSpc>
                <a:spcPct val="90000"/>
              </a:lnSpc>
              <a:defRPr/>
            </a:pPr>
            <a:r>
              <a:rPr lang="en-US" sz="3600">
                <a:ea typeface="+mn-ea"/>
              </a:rPr>
              <a:t>Martin Van Buren (Free Soil Party)</a:t>
            </a:r>
          </a:p>
        </p:txBody>
      </p:sp>
      <p:pic>
        <p:nvPicPr>
          <p:cNvPr id="50180" name="Picture 4"/>
          <p:cNvPicPr>
            <a:picLocks noChangeAspect="1" noChangeArrowheads="1"/>
          </p:cNvPicPr>
          <p:nvPr/>
        </p:nvPicPr>
        <p:blipFill>
          <a:blip r:embed="rId2"/>
          <a:srcRect/>
          <a:stretch>
            <a:fillRect/>
          </a:stretch>
        </p:blipFill>
        <p:spPr bwMode="auto">
          <a:xfrm>
            <a:off x="838200" y="3505200"/>
            <a:ext cx="2325688" cy="2590800"/>
          </a:xfrm>
          <a:prstGeom prst="rect">
            <a:avLst/>
          </a:prstGeom>
          <a:noFill/>
          <a:ln w="9525">
            <a:noFill/>
            <a:miter lim="800000"/>
            <a:headEnd/>
            <a:tailEnd/>
          </a:ln>
        </p:spPr>
      </p:pic>
      <p:pic>
        <p:nvPicPr>
          <p:cNvPr id="50181" name="Picture 5"/>
          <p:cNvPicPr>
            <a:picLocks noChangeAspect="1" noChangeArrowheads="1"/>
          </p:cNvPicPr>
          <p:nvPr/>
        </p:nvPicPr>
        <p:blipFill>
          <a:blip r:embed="rId3"/>
          <a:srcRect/>
          <a:stretch>
            <a:fillRect/>
          </a:stretch>
        </p:blipFill>
        <p:spPr bwMode="auto">
          <a:xfrm>
            <a:off x="3505200" y="3581400"/>
            <a:ext cx="1828800" cy="2438400"/>
          </a:xfrm>
          <a:prstGeom prst="rect">
            <a:avLst/>
          </a:prstGeom>
          <a:noFill/>
          <a:ln w="9525">
            <a:noFill/>
            <a:miter lim="800000"/>
            <a:headEnd/>
            <a:tailEnd/>
          </a:ln>
        </p:spPr>
      </p:pic>
      <p:pic>
        <p:nvPicPr>
          <p:cNvPr id="50182" name="Picture 6"/>
          <p:cNvPicPr>
            <a:picLocks noChangeAspect="1" noChangeArrowheads="1"/>
          </p:cNvPicPr>
          <p:nvPr/>
        </p:nvPicPr>
        <p:blipFill>
          <a:blip r:embed="rId4"/>
          <a:srcRect/>
          <a:stretch>
            <a:fillRect/>
          </a:stretch>
        </p:blipFill>
        <p:spPr bwMode="auto">
          <a:xfrm>
            <a:off x="5791200" y="3581400"/>
            <a:ext cx="1971675"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p:txBody>
          <a:bodyPr/>
          <a:lstStyle/>
          <a:p>
            <a:pPr eaLnBrk="1" hangingPunct="1"/>
            <a:r>
              <a:rPr lang="en-US" b="1" smtClean="0">
                <a:solidFill>
                  <a:schemeClr val="tx1"/>
                </a:solidFill>
              </a:rPr>
              <a:t>Zachary Taylor</a:t>
            </a:r>
            <a:endParaRPr lang="en-US" smtClean="0"/>
          </a:p>
        </p:txBody>
      </p:sp>
      <p:sp>
        <p:nvSpPr>
          <p:cNvPr id="51203" name="Rectangle 3"/>
          <p:cNvSpPr>
            <a:spLocks noGrp="1" noChangeArrowheads="1"/>
          </p:cNvSpPr>
          <p:nvPr>
            <p:ph type="subTitle" idx="1"/>
          </p:nvPr>
        </p:nvSpPr>
        <p:spPr>
          <a:xfrm>
            <a:off x="1905000" y="1371600"/>
            <a:ext cx="4038600" cy="2971800"/>
          </a:xfrm>
          <a:ln w="9525">
            <a:headEnd/>
            <a:tailEnd/>
          </a:ln>
        </p:spPr>
        <p:txBody>
          <a:bodyPr/>
          <a:lstStyle/>
          <a:p>
            <a:pPr eaLnBrk="1" hangingPunct="1"/>
            <a:r>
              <a:rPr lang="en-US" sz="2400" smtClean="0">
                <a:solidFill>
                  <a:srgbClr val="000000"/>
                </a:solidFill>
                <a:latin typeface="Arial" charset="0"/>
              </a:rPr>
              <a:t>General Taylor was the commander of American armies in northern Mexico during the Mexican War. He won the Election of 1848 as a Whig candidate. He died in office in two years later—in 1850. </a:t>
            </a:r>
          </a:p>
        </p:txBody>
      </p:sp>
      <p:sp>
        <p:nvSpPr>
          <p:cNvPr id="51204"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Whig Party</a:t>
            </a:r>
            <a:endParaRPr lang="en-US" sz="3600">
              <a:solidFill>
                <a:srgbClr val="330099"/>
              </a:solidFill>
              <a:latin typeface="Arial" charset="0"/>
            </a:endParaRPr>
          </a:p>
        </p:txBody>
      </p:sp>
      <p:sp>
        <p:nvSpPr>
          <p:cNvPr id="51205"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4</a:t>
            </a:r>
          </a:p>
          <a:p>
            <a:pPr>
              <a:spcBef>
                <a:spcPct val="50000"/>
              </a:spcBef>
            </a:pPr>
            <a:r>
              <a:rPr lang="en-US" sz="3600">
                <a:latin typeface="Arial Black" charset="0"/>
              </a:rPr>
              <a:t>8</a:t>
            </a:r>
          </a:p>
        </p:txBody>
      </p:sp>
      <p:pic>
        <p:nvPicPr>
          <p:cNvPr id="51206" name="Picture 6"/>
          <p:cNvPicPr>
            <a:picLocks noChangeAspect="1" noChangeArrowheads="1"/>
          </p:cNvPicPr>
          <p:nvPr/>
        </p:nvPicPr>
        <p:blipFill>
          <a:blip r:embed="rId2"/>
          <a:srcRect/>
          <a:stretch>
            <a:fillRect/>
          </a:stretch>
        </p:blipFill>
        <p:spPr bwMode="auto">
          <a:xfrm>
            <a:off x="6019800" y="304800"/>
            <a:ext cx="2852738" cy="35052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a:ea typeface="+mj-ea"/>
              </a:rPr>
              <a:t>The United States in 1848</a:t>
            </a:r>
          </a:p>
        </p:txBody>
      </p:sp>
      <p:pic>
        <p:nvPicPr>
          <p:cNvPr id="52227" name="Picture 3"/>
          <p:cNvPicPr>
            <a:picLocks noGrp="1" noChangeAspect="1" noChangeArrowheads="1"/>
          </p:cNvPicPr>
          <p:nvPr>
            <p:ph idx="1"/>
          </p:nvPr>
        </p:nvPicPr>
        <p:blipFill>
          <a:blip r:embed="rId2"/>
          <a:srcRect/>
          <a:stretch>
            <a:fillRect/>
          </a:stretch>
        </p:blipFill>
        <p:spPr>
          <a:xfrm>
            <a:off x="1296988" y="1600200"/>
            <a:ext cx="6548437" cy="453072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7813"/>
            <a:ext cx="8229600" cy="1017587"/>
          </a:xfrm>
        </p:spPr>
        <p:txBody>
          <a:bodyPr/>
          <a:lstStyle/>
          <a:p>
            <a:pPr eaLnBrk="1" hangingPunct="1">
              <a:defRPr/>
            </a:pPr>
            <a:r>
              <a:rPr lang="en-US">
                <a:ea typeface="+mj-ea"/>
              </a:rPr>
              <a:t>Gold in California (1848)</a:t>
            </a:r>
          </a:p>
        </p:txBody>
      </p:sp>
      <p:sp>
        <p:nvSpPr>
          <p:cNvPr id="81923" name="Rectangle 3"/>
          <p:cNvSpPr>
            <a:spLocks noGrp="1" noChangeArrowheads="1"/>
          </p:cNvSpPr>
          <p:nvPr>
            <p:ph type="body" sz="half" idx="2"/>
          </p:nvPr>
        </p:nvSpPr>
        <p:spPr>
          <a:xfrm>
            <a:off x="609600" y="1524000"/>
            <a:ext cx="5029200" cy="4724400"/>
          </a:xfrm>
        </p:spPr>
        <p:txBody>
          <a:bodyPr/>
          <a:lstStyle/>
          <a:p>
            <a:pPr eaLnBrk="1" hangingPunct="1">
              <a:lnSpc>
                <a:spcPct val="90000"/>
              </a:lnSpc>
            </a:pPr>
            <a:r>
              <a:rPr lang="en-US" sz="3600" smtClean="0"/>
              <a:t>Gold “rush”—the “49ers”</a:t>
            </a:r>
          </a:p>
          <a:p>
            <a:pPr eaLnBrk="1" hangingPunct="1">
              <a:lnSpc>
                <a:spcPct val="90000"/>
              </a:lnSpc>
            </a:pPr>
            <a:r>
              <a:rPr lang="en-US" sz="3600" smtClean="0"/>
              <a:t>Some free blacks</a:t>
            </a:r>
          </a:p>
          <a:p>
            <a:pPr eaLnBrk="1" hangingPunct="1">
              <a:lnSpc>
                <a:spcPct val="90000"/>
              </a:lnSpc>
            </a:pPr>
            <a:r>
              <a:rPr lang="en-US" sz="3600" smtClean="0"/>
              <a:t>California is “free” state</a:t>
            </a:r>
          </a:p>
          <a:p>
            <a:pPr eaLnBrk="1" hangingPunct="1">
              <a:lnSpc>
                <a:spcPct val="90000"/>
              </a:lnSpc>
            </a:pPr>
            <a:r>
              <a:rPr lang="en-US" sz="3600" smtClean="0"/>
              <a:t>“Free” = free to be white people (i.e., without black people = “whites only”)</a:t>
            </a:r>
          </a:p>
        </p:txBody>
      </p:sp>
      <p:pic>
        <p:nvPicPr>
          <p:cNvPr id="53252" name="Picture 4"/>
          <p:cNvPicPr>
            <a:picLocks noChangeAspect="1" noChangeArrowheads="1"/>
          </p:cNvPicPr>
          <p:nvPr/>
        </p:nvPicPr>
        <p:blipFill>
          <a:blip r:embed="rId2"/>
          <a:srcRect/>
          <a:stretch>
            <a:fillRect/>
          </a:stretch>
        </p:blipFill>
        <p:spPr bwMode="auto">
          <a:xfrm>
            <a:off x="5867400" y="1524000"/>
            <a:ext cx="2865438" cy="3590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3400" y="2057400"/>
            <a:ext cx="8229600" cy="2617788"/>
          </a:xfrm>
        </p:spPr>
        <p:txBody>
          <a:bodyPr/>
          <a:lstStyle/>
          <a:p>
            <a:pPr eaLnBrk="1" hangingPunct="1">
              <a:defRPr/>
            </a:pPr>
            <a:r>
              <a:rPr lang="en-US">
                <a:ea typeface="+mj-ea"/>
              </a:rPr>
              <a:t>What to do with California?</a:t>
            </a:r>
          </a:p>
        </p:txBody>
      </p:sp>
      <p:sp>
        <p:nvSpPr>
          <p:cNvPr id="83971" name="Rectangle 3"/>
          <p:cNvSpPr>
            <a:spLocks noGrp="1" noChangeArrowheads="1"/>
          </p:cNvSpPr>
          <p:nvPr>
            <p:ph sz="half" idx="1"/>
          </p:nvPr>
        </p:nvSpPr>
        <p:spPr/>
        <p:txBody>
          <a:bodyPr/>
          <a:lstStyle/>
          <a:p>
            <a:pPr eaLnBrk="1" hangingPunct="1">
              <a:defRPr/>
            </a:pPr>
            <a:endParaRPr lang="en-US" sz="2800">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77813"/>
            <a:ext cx="8229600" cy="1017587"/>
          </a:xfrm>
        </p:spPr>
        <p:txBody>
          <a:bodyPr/>
          <a:lstStyle/>
          <a:p>
            <a:pPr eaLnBrk="1" hangingPunct="1">
              <a:defRPr/>
            </a:pPr>
            <a:r>
              <a:rPr lang="en-US">
                <a:ea typeface="+mj-ea"/>
              </a:rPr>
              <a:t>Problems</a:t>
            </a:r>
          </a:p>
        </p:txBody>
      </p:sp>
      <p:sp>
        <p:nvSpPr>
          <p:cNvPr id="89091" name="Rectangle 3"/>
          <p:cNvSpPr>
            <a:spLocks noGrp="1" noChangeArrowheads="1"/>
          </p:cNvSpPr>
          <p:nvPr>
            <p:ph type="body" sz="half" idx="2"/>
          </p:nvPr>
        </p:nvSpPr>
        <p:spPr>
          <a:xfrm>
            <a:off x="609600" y="1524000"/>
            <a:ext cx="8001000" cy="3886200"/>
          </a:xfrm>
        </p:spPr>
        <p:txBody>
          <a:bodyPr/>
          <a:lstStyle/>
          <a:p>
            <a:pPr eaLnBrk="1" hangingPunct="1">
              <a:lnSpc>
                <a:spcPct val="90000"/>
              </a:lnSpc>
            </a:pPr>
            <a:r>
              <a:rPr lang="en-US" sz="4400" smtClean="0"/>
              <a:t>California wanted in as a “free state”</a:t>
            </a:r>
          </a:p>
          <a:p>
            <a:pPr eaLnBrk="1" hangingPunct="1">
              <a:lnSpc>
                <a:spcPct val="90000"/>
              </a:lnSpc>
            </a:pPr>
            <a:r>
              <a:rPr lang="en-US" sz="4400" smtClean="0"/>
              <a:t>15 free states and 15 slave states in the United States Senate</a:t>
            </a:r>
          </a:p>
          <a:p>
            <a:pPr eaLnBrk="1" hangingPunct="1">
              <a:lnSpc>
                <a:spcPct val="90000"/>
              </a:lnSpc>
            </a:pPr>
            <a:r>
              <a:rPr lang="en-US" sz="4400" smtClean="0"/>
              <a:t> California would disrupt the balance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US">
                <a:ea typeface="+mj-ea"/>
              </a:rPr>
              <a:t>Compromise of 1850</a:t>
            </a:r>
          </a:p>
        </p:txBody>
      </p:sp>
      <p:pic>
        <p:nvPicPr>
          <p:cNvPr id="56323" name="Picture 3"/>
          <p:cNvPicPr>
            <a:picLocks noGrp="1" noChangeAspect="1" noChangeArrowheads="1"/>
          </p:cNvPicPr>
          <p:nvPr>
            <p:ph idx="1"/>
          </p:nvPr>
        </p:nvPicPr>
        <p:blipFill>
          <a:blip r:embed="rId2"/>
          <a:srcRect/>
          <a:stretch>
            <a:fillRect/>
          </a:stretch>
        </p:blipFill>
        <p:spPr>
          <a:xfrm>
            <a:off x="5791200" y="1524000"/>
            <a:ext cx="2905125" cy="3657600"/>
          </a:xfrm>
        </p:spPr>
      </p:pic>
      <p:sp>
        <p:nvSpPr>
          <p:cNvPr id="87044" name="Rectangle 4"/>
          <p:cNvSpPr>
            <a:spLocks noChangeArrowheads="1"/>
          </p:cNvSpPr>
          <p:nvPr/>
        </p:nvSpPr>
        <p:spPr bwMode="auto">
          <a:xfrm>
            <a:off x="457200" y="1447800"/>
            <a:ext cx="5410200" cy="5410200"/>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California admitted as free state</a:t>
            </a:r>
            <a:endParaRPr kumimoji="0" lang="en-US" sz="2800">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New Mexico and Utah organized as territories (open to slavery)</a:t>
            </a:r>
            <a:endParaRPr kumimoji="0" lang="en-US" sz="2800">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Slave trade (but not slavery) abolished in DC</a:t>
            </a:r>
            <a:endParaRPr kumimoji="0" lang="en-US" sz="2800">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Stricter Fugitive slave law</a:t>
            </a:r>
            <a:endParaRPr kumimoji="0" lang="en-US" sz="2800">
              <a:effectLst>
                <a:outerShdw blurRad="38100" dist="38100" dir="2700000" algn="tl">
                  <a:srgbClr val="000000"/>
                </a:outerShdw>
              </a:effectLst>
              <a:latin typeface="Arial Black" charset="0"/>
            </a:endParaRPr>
          </a:p>
        </p:txBody>
      </p:sp>
      <p:sp>
        <p:nvSpPr>
          <p:cNvPr id="56325" name="WordArt 5"/>
          <p:cNvSpPr>
            <a:spLocks noChangeArrowheads="1" noChangeShapeType="1" noTextEdit="1"/>
          </p:cNvSpPr>
          <p:nvPr/>
        </p:nvSpPr>
        <p:spPr bwMode="auto">
          <a:xfrm>
            <a:off x="5410200" y="5562600"/>
            <a:ext cx="3289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Senator Henry Clay (KT)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7044">
                                            <p:txEl>
                                              <p:pRg st="0" end="0"/>
                                            </p:txEl>
                                          </p:spTgt>
                                        </p:tgtEl>
                                        <p:attrNameLst>
                                          <p:attrName>style.visibility</p:attrName>
                                        </p:attrNameLst>
                                      </p:cBhvr>
                                      <p:to>
                                        <p:strVal val="visible"/>
                                      </p:to>
                                    </p:set>
                                    <p:animEffect transition="in" filter="barn(outVertical)">
                                      <p:cBhvr>
                                        <p:cTn id="7" dur="500"/>
                                        <p:tgtEl>
                                          <p:spTgt spid="870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7044">
                                            <p:txEl>
                                              <p:pRg st="1" end="1"/>
                                            </p:txEl>
                                          </p:spTgt>
                                        </p:tgtEl>
                                        <p:attrNameLst>
                                          <p:attrName>style.visibility</p:attrName>
                                        </p:attrNameLst>
                                      </p:cBhvr>
                                      <p:to>
                                        <p:strVal val="visible"/>
                                      </p:to>
                                    </p:set>
                                    <p:animEffect transition="in" filter="barn(outVertical)">
                                      <p:cBhvr>
                                        <p:cTn id="12" dur="500"/>
                                        <p:tgtEl>
                                          <p:spTgt spid="870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87044">
                                            <p:txEl>
                                              <p:pRg st="2" end="2"/>
                                            </p:txEl>
                                          </p:spTgt>
                                        </p:tgtEl>
                                        <p:attrNameLst>
                                          <p:attrName>style.visibility</p:attrName>
                                        </p:attrNameLst>
                                      </p:cBhvr>
                                      <p:to>
                                        <p:strVal val="visible"/>
                                      </p:to>
                                    </p:set>
                                    <p:animEffect transition="in" filter="barn(outVertical)">
                                      <p:cBhvr>
                                        <p:cTn id="17" dur="500"/>
                                        <p:tgtEl>
                                          <p:spTgt spid="870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87044">
                                            <p:txEl>
                                              <p:pRg st="3" end="3"/>
                                            </p:txEl>
                                          </p:spTgt>
                                        </p:tgtEl>
                                        <p:attrNameLst>
                                          <p:attrName>style.visibility</p:attrName>
                                        </p:attrNameLst>
                                      </p:cBhvr>
                                      <p:to>
                                        <p:strVal val="visible"/>
                                      </p:to>
                                    </p:set>
                                    <p:animEffect transition="in" filter="barn(outVertical)">
                                      <p:cBhvr>
                                        <p:cTn id="22" dur="500"/>
                                        <p:tgtEl>
                                          <p:spTgt spid="870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defRPr/>
            </a:pPr>
            <a:r>
              <a:rPr lang="en-US">
                <a:ea typeface="+mj-ea"/>
              </a:rPr>
              <a:t>The Compromise of 1850</a:t>
            </a:r>
          </a:p>
        </p:txBody>
      </p:sp>
      <p:pic>
        <p:nvPicPr>
          <p:cNvPr id="57347" name="Picture 3"/>
          <p:cNvPicPr>
            <a:picLocks noGrp="1" noChangeAspect="1" noChangeArrowheads="1"/>
          </p:cNvPicPr>
          <p:nvPr>
            <p:ph idx="1"/>
          </p:nvPr>
        </p:nvPicPr>
        <p:blipFill>
          <a:blip r:embed="rId2"/>
          <a:srcRect/>
          <a:stretch>
            <a:fillRect/>
          </a:stretch>
        </p:blipFill>
        <p:spPr>
          <a:xfrm>
            <a:off x="865188" y="1600200"/>
            <a:ext cx="7412037" cy="453072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p:txBody>
          <a:bodyPr/>
          <a:lstStyle/>
          <a:p>
            <a:pPr eaLnBrk="1" hangingPunct="1"/>
            <a:r>
              <a:rPr lang="en-US" b="1" smtClean="0">
                <a:solidFill>
                  <a:schemeClr val="tx1"/>
                </a:solidFill>
              </a:rPr>
              <a:t>Fugitive Slave Law</a:t>
            </a:r>
            <a:endParaRPr lang="en-US" smtClean="0"/>
          </a:p>
        </p:txBody>
      </p:sp>
      <p:sp>
        <p:nvSpPr>
          <p:cNvPr id="58371" name="Rectangle 3"/>
          <p:cNvSpPr>
            <a:spLocks noGrp="1" noChangeArrowheads="1"/>
          </p:cNvSpPr>
          <p:nvPr>
            <p:ph type="subTitle" idx="1"/>
          </p:nvPr>
        </p:nvSpPr>
        <p:spPr>
          <a:xfrm>
            <a:off x="1828800" y="1371600"/>
            <a:ext cx="6934200" cy="2895600"/>
          </a:xfrm>
          <a:ln w="9525">
            <a:headEnd/>
            <a:tailEnd/>
          </a:ln>
        </p:spPr>
        <p:txBody>
          <a:bodyPr/>
          <a:lstStyle/>
          <a:p>
            <a:pPr eaLnBrk="1" hangingPunct="1"/>
            <a:r>
              <a:rPr lang="en-US" smtClean="0">
                <a:solidFill>
                  <a:srgbClr val="000000"/>
                </a:solidFill>
                <a:latin typeface="Arial" charset="0"/>
              </a:rPr>
              <a:t>Under it, federal commissioners were authorized to compel citizens to assist in the return of runaway (fugitive) slaves, and fugitives could not testify in their own behalf and were denied a jury trial. </a:t>
            </a:r>
          </a:p>
        </p:txBody>
      </p:sp>
      <p:sp>
        <p:nvSpPr>
          <p:cNvPr id="58372"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Compromise of 1850</a:t>
            </a:r>
            <a:endParaRPr lang="en-US" sz="3600">
              <a:solidFill>
                <a:srgbClr val="330099"/>
              </a:solidFill>
              <a:latin typeface="Arial" charset="0"/>
            </a:endParaRPr>
          </a:p>
        </p:txBody>
      </p:sp>
      <p:sp>
        <p:nvSpPr>
          <p:cNvPr id="58373"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0</a:t>
            </a:r>
          </a:p>
        </p:txBody>
      </p:sp>
    </p:spTree>
  </p:cSld>
  <p:clrMapOvr>
    <a:masterClrMapping/>
  </p:clrMapOvr>
  <p:transition spd="med">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endParaRPr lang="en-US">
              <a:ea typeface="+mj-ea"/>
            </a:endParaRPr>
          </a:p>
        </p:txBody>
      </p:sp>
      <p:pic>
        <p:nvPicPr>
          <p:cNvPr id="59395" name="Picture 3"/>
          <p:cNvPicPr>
            <a:picLocks noGrp="1" noChangeAspect="1" noChangeArrowheads="1"/>
          </p:cNvPicPr>
          <p:nvPr>
            <p:ph idx="1"/>
          </p:nvPr>
        </p:nvPicPr>
        <p:blipFill>
          <a:blip r:embed="rId2"/>
          <a:srcRect/>
          <a:stretch>
            <a:fillRect/>
          </a:stretch>
        </p:blipFill>
        <p:spPr>
          <a:xfrm>
            <a:off x="2438400" y="381000"/>
            <a:ext cx="4387850" cy="59436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2057400"/>
            <a:ext cx="8229600" cy="2617788"/>
          </a:xfrm>
        </p:spPr>
        <p:txBody>
          <a:bodyPr/>
          <a:lstStyle/>
          <a:p>
            <a:pPr eaLnBrk="1" hangingPunct="1">
              <a:defRPr/>
            </a:pPr>
            <a:r>
              <a:rPr lang="en-US">
                <a:ea typeface="+mj-ea"/>
              </a:rPr>
              <a:t>What to do with the territory acquired in the Mexican-American War?</a:t>
            </a:r>
          </a:p>
        </p:txBody>
      </p:sp>
      <p:sp>
        <p:nvSpPr>
          <p:cNvPr id="74758" name="Rectangle 6"/>
          <p:cNvSpPr>
            <a:spLocks noGrp="1" noChangeArrowheads="1"/>
          </p:cNvSpPr>
          <p:nvPr>
            <p:ph sz="half" idx="1"/>
          </p:nvPr>
        </p:nvSpPr>
        <p:spPr/>
        <p:txBody>
          <a:bodyPr/>
          <a:lstStyle/>
          <a:p>
            <a:pPr eaLnBrk="1" hangingPunct="1">
              <a:defRPr/>
            </a:pPr>
            <a:endParaRPr lang="en-US" sz="280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p:txBody>
          <a:bodyPr/>
          <a:lstStyle/>
          <a:p>
            <a:pPr eaLnBrk="1" hangingPunct="1"/>
            <a:r>
              <a:rPr lang="en-US" b="1" i="1" smtClean="0">
                <a:solidFill>
                  <a:schemeClr val="tx1"/>
                </a:solidFill>
              </a:rPr>
              <a:t>Uncle Tom’s Cabin</a:t>
            </a:r>
            <a:endParaRPr lang="en-US" smtClean="0"/>
          </a:p>
        </p:txBody>
      </p:sp>
      <p:sp>
        <p:nvSpPr>
          <p:cNvPr id="60419" name="Rectangle 3"/>
          <p:cNvSpPr>
            <a:spLocks noGrp="1" noChangeArrowheads="1"/>
          </p:cNvSpPr>
          <p:nvPr>
            <p:ph type="subTitle" idx="1"/>
          </p:nvPr>
        </p:nvSpPr>
        <p:spPr>
          <a:xfrm>
            <a:off x="1905000" y="1447800"/>
            <a:ext cx="5257800" cy="2895600"/>
          </a:xfrm>
          <a:ln w="9525">
            <a:headEnd/>
            <a:tailEnd/>
          </a:ln>
        </p:spPr>
        <p:txBody>
          <a:bodyPr/>
          <a:lstStyle/>
          <a:p>
            <a:pPr eaLnBrk="1" hangingPunct="1"/>
            <a:r>
              <a:rPr lang="en-US" sz="2400" smtClean="0">
                <a:solidFill>
                  <a:srgbClr val="000000"/>
                </a:solidFill>
                <a:latin typeface="Arial" charset="0"/>
              </a:rPr>
              <a:t>This book was written in response to the Fugitive Slave Act. In it, Stowe presented slaves as real people to a northern audience that was moved by the trials and tribulations of Uncle Tom and his family. Many northerners, disinterested in slavery, now began to question the justness of the "peculiar institution." </a:t>
            </a:r>
          </a:p>
        </p:txBody>
      </p:sp>
      <p:sp>
        <p:nvSpPr>
          <p:cNvPr id="60420"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Harriet Beecher Stowe</a:t>
            </a:r>
            <a:endParaRPr lang="en-US" sz="3600">
              <a:solidFill>
                <a:srgbClr val="330099"/>
              </a:solidFill>
              <a:latin typeface="Arial" charset="0"/>
            </a:endParaRPr>
          </a:p>
        </p:txBody>
      </p:sp>
      <p:sp>
        <p:nvSpPr>
          <p:cNvPr id="60421"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2</a:t>
            </a:r>
          </a:p>
        </p:txBody>
      </p:sp>
      <p:pic>
        <p:nvPicPr>
          <p:cNvPr id="60422" name="Picture 7"/>
          <p:cNvPicPr>
            <a:picLocks noChangeAspect="1" noChangeArrowheads="1"/>
          </p:cNvPicPr>
          <p:nvPr/>
        </p:nvPicPr>
        <p:blipFill>
          <a:blip r:embed="rId2"/>
          <a:srcRect/>
          <a:stretch>
            <a:fillRect/>
          </a:stretch>
        </p:blipFill>
        <p:spPr bwMode="auto">
          <a:xfrm>
            <a:off x="7010400" y="457200"/>
            <a:ext cx="1847850" cy="19812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i="1" smtClean="0"/>
              <a:t>Uncle Tom’s Cabin</a:t>
            </a:r>
            <a:endParaRPr lang="en-US" smtClean="0"/>
          </a:p>
        </p:txBody>
      </p:sp>
      <p:pic>
        <p:nvPicPr>
          <p:cNvPr id="61443" name="Picture 3"/>
          <p:cNvPicPr>
            <a:picLocks noGrp="1" noChangeAspect="1" noChangeArrowheads="1"/>
          </p:cNvPicPr>
          <p:nvPr>
            <p:ph idx="1"/>
          </p:nvPr>
        </p:nvPicPr>
        <p:blipFill>
          <a:blip r:embed="rId2"/>
          <a:srcRect/>
          <a:stretch>
            <a:fillRect/>
          </a:stretch>
        </p:blipFill>
        <p:spPr>
          <a:xfrm>
            <a:off x="5029200" y="1676400"/>
            <a:ext cx="3525838" cy="4530725"/>
          </a:xfrm>
        </p:spPr>
      </p:pic>
      <p:pic>
        <p:nvPicPr>
          <p:cNvPr id="61444" name="Picture 4"/>
          <p:cNvPicPr>
            <a:picLocks noChangeAspect="1" noChangeArrowheads="1"/>
          </p:cNvPicPr>
          <p:nvPr/>
        </p:nvPicPr>
        <p:blipFill>
          <a:blip r:embed="rId3"/>
          <a:srcRect/>
          <a:stretch>
            <a:fillRect/>
          </a:stretch>
        </p:blipFill>
        <p:spPr bwMode="auto">
          <a:xfrm>
            <a:off x="914400" y="1676400"/>
            <a:ext cx="3611563" cy="4572000"/>
          </a:xfrm>
          <a:prstGeom prst="rect">
            <a:avLst/>
          </a:prstGeom>
          <a:noFill/>
          <a:ln w="9525">
            <a:noFill/>
            <a:miter lim="800000"/>
            <a:headEnd/>
            <a:tailEnd/>
          </a:ln>
        </p:spPr>
      </p:pic>
      <p:sp>
        <p:nvSpPr>
          <p:cNvPr id="61445" name="WordArt 5"/>
          <p:cNvSpPr>
            <a:spLocks noChangeArrowheads="1" noChangeShapeType="1" noTextEdit="1"/>
          </p:cNvSpPr>
          <p:nvPr/>
        </p:nvSpPr>
        <p:spPr bwMode="auto">
          <a:xfrm>
            <a:off x="1143000" y="5486400"/>
            <a:ext cx="3289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Harriet Beecher Stowe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ctrTitle"/>
          </p:nvPr>
        </p:nvSpPr>
        <p:spPr/>
        <p:txBody>
          <a:bodyPr/>
          <a:lstStyle/>
          <a:p>
            <a:pPr eaLnBrk="1" hangingPunct="1"/>
            <a:r>
              <a:rPr lang="en-US" b="1" smtClean="0">
                <a:solidFill>
                  <a:schemeClr val="tx1"/>
                </a:solidFill>
              </a:rPr>
              <a:t>Know-Nothing Party</a:t>
            </a:r>
            <a:endParaRPr lang="en-US" smtClean="0"/>
          </a:p>
        </p:txBody>
      </p:sp>
      <p:sp>
        <p:nvSpPr>
          <p:cNvPr id="62467" name="Rectangle 3"/>
          <p:cNvSpPr>
            <a:spLocks noGrp="1" noChangeArrowheads="1"/>
          </p:cNvSpPr>
          <p:nvPr>
            <p:ph type="subTitle" idx="1"/>
          </p:nvPr>
        </p:nvSpPr>
        <p:spPr>
          <a:xfrm>
            <a:off x="1905000" y="1600200"/>
            <a:ext cx="6781800" cy="2971800"/>
          </a:xfrm>
          <a:ln w="9525">
            <a:headEnd/>
            <a:tailEnd/>
          </a:ln>
        </p:spPr>
        <p:txBody>
          <a:bodyPr/>
          <a:lstStyle/>
          <a:p>
            <a:pPr eaLnBrk="1" hangingPunct="1"/>
            <a:r>
              <a:rPr lang="en-US" sz="2400" smtClean="0">
                <a:solidFill>
                  <a:srgbClr val="000000"/>
                </a:solidFill>
                <a:latin typeface="Arial" charset="0"/>
              </a:rPr>
              <a:t>Also known as the American party, it was a nativist, anti-immigrant, anti-Catholic political party organized in response to the 1850s flood of Catholic immigrants from Ireland and Germany. The party enjoyed some success in local and state elections in 1854 but failed to sustain its existence. </a:t>
            </a:r>
          </a:p>
        </p:txBody>
      </p:sp>
      <p:sp>
        <p:nvSpPr>
          <p:cNvPr id="62468"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Nativism</a:t>
            </a:r>
            <a:endParaRPr lang="en-US" sz="3600">
              <a:solidFill>
                <a:srgbClr val="330099"/>
              </a:solidFill>
              <a:latin typeface="Arial" charset="0"/>
            </a:endParaRPr>
          </a:p>
        </p:txBody>
      </p:sp>
      <p:sp>
        <p:nvSpPr>
          <p:cNvPr id="62469" name="Text Box 5"/>
          <p:cNvSpPr txBox="1">
            <a:spLocks noChangeArrowheads="1"/>
          </p:cNvSpPr>
          <p:nvPr/>
        </p:nvSpPr>
        <p:spPr bwMode="auto">
          <a:xfrm>
            <a:off x="228600" y="762000"/>
            <a:ext cx="609600" cy="4603750"/>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0</a:t>
            </a:r>
          </a:p>
          <a:p>
            <a:pPr>
              <a:spcBef>
                <a:spcPct val="50000"/>
              </a:spcBef>
            </a:pPr>
            <a:r>
              <a:rPr lang="en-US" sz="3600">
                <a:latin typeface="Arial Black" charset="0"/>
              </a:rPr>
              <a:t>s</a:t>
            </a:r>
          </a:p>
        </p:txBody>
      </p:sp>
    </p:spTree>
  </p:cSld>
  <p:clrMapOvr>
    <a:masterClrMapping/>
  </p:clrMapOvr>
  <p:transition spd="med">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defRPr/>
            </a:pPr>
            <a:endParaRPr lang="en-US">
              <a:ea typeface="+mj-ea"/>
            </a:endParaRPr>
          </a:p>
        </p:txBody>
      </p:sp>
      <p:sp>
        <p:nvSpPr>
          <p:cNvPr id="93188" name="Rectangle 4"/>
          <p:cNvSpPr>
            <a:spLocks noGrp="1" noChangeArrowheads="1"/>
          </p:cNvSpPr>
          <p:nvPr>
            <p:ph idx="1"/>
          </p:nvPr>
        </p:nvSpPr>
        <p:spPr/>
        <p:txBody>
          <a:bodyPr/>
          <a:lstStyle/>
          <a:p>
            <a:pPr eaLnBrk="1" hangingPunct="1">
              <a:defRPr/>
            </a:pPr>
            <a:endParaRPr lang="en-US">
              <a:ea typeface="+mn-ea"/>
            </a:endParaRPr>
          </a:p>
        </p:txBody>
      </p:sp>
      <p:pic>
        <p:nvPicPr>
          <p:cNvPr id="63492" name="Picture 5"/>
          <p:cNvPicPr>
            <a:picLocks noChangeAspect="1" noChangeArrowheads="1"/>
          </p:cNvPicPr>
          <p:nvPr/>
        </p:nvPicPr>
        <p:blipFill>
          <a:blip r:embed="rId2"/>
          <a:srcRect/>
          <a:stretch>
            <a:fillRect/>
          </a:stretch>
        </p:blipFill>
        <p:spPr bwMode="auto">
          <a:xfrm>
            <a:off x="190500" y="795338"/>
            <a:ext cx="8761413" cy="526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endParaRPr lang="en-US">
              <a:ea typeface="+mj-ea"/>
            </a:endParaRPr>
          </a:p>
        </p:txBody>
      </p:sp>
      <p:sp>
        <p:nvSpPr>
          <p:cNvPr id="94211" name="Rectangle 3"/>
          <p:cNvSpPr>
            <a:spLocks noGrp="1" noChangeArrowheads="1"/>
          </p:cNvSpPr>
          <p:nvPr>
            <p:ph idx="1"/>
          </p:nvPr>
        </p:nvSpPr>
        <p:spPr/>
        <p:txBody>
          <a:bodyPr/>
          <a:lstStyle/>
          <a:p>
            <a:pPr eaLnBrk="1" hangingPunct="1">
              <a:defRPr/>
            </a:pPr>
            <a:endParaRPr lang="en-US">
              <a:ea typeface="+mn-ea"/>
            </a:endParaRPr>
          </a:p>
        </p:txBody>
      </p:sp>
      <p:pic>
        <p:nvPicPr>
          <p:cNvPr id="64516" name="Picture 5"/>
          <p:cNvPicPr>
            <a:picLocks noChangeAspect="1" noChangeArrowheads="1"/>
          </p:cNvPicPr>
          <p:nvPr/>
        </p:nvPicPr>
        <p:blipFill>
          <a:blip r:embed="rId2"/>
          <a:srcRect/>
          <a:stretch>
            <a:fillRect/>
          </a:stretch>
        </p:blipFill>
        <p:spPr bwMode="auto">
          <a:xfrm>
            <a:off x="2536825" y="684213"/>
            <a:ext cx="4070350" cy="548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p:txBody>
          <a:bodyPr/>
          <a:lstStyle/>
          <a:p>
            <a:pPr eaLnBrk="1" hangingPunct="1"/>
            <a:r>
              <a:rPr lang="en-US" b="1" smtClean="0">
                <a:solidFill>
                  <a:schemeClr val="tx1"/>
                </a:solidFill>
              </a:rPr>
              <a:t>Ostend (Belgium) Manifesto</a:t>
            </a:r>
            <a:endParaRPr lang="en-US" smtClean="0"/>
          </a:p>
        </p:txBody>
      </p:sp>
      <p:sp>
        <p:nvSpPr>
          <p:cNvPr id="65539" name="Rectangle 3"/>
          <p:cNvSpPr>
            <a:spLocks noGrp="1" noChangeArrowheads="1"/>
          </p:cNvSpPr>
          <p:nvPr>
            <p:ph type="subTitle" idx="1"/>
          </p:nvPr>
        </p:nvSpPr>
        <p:spPr>
          <a:xfrm>
            <a:off x="1905000" y="1600200"/>
            <a:ext cx="6781800" cy="2971800"/>
          </a:xfrm>
          <a:ln w="9525">
            <a:headEnd/>
            <a:tailEnd/>
          </a:ln>
        </p:spPr>
        <p:txBody>
          <a:bodyPr/>
          <a:lstStyle/>
          <a:p>
            <a:pPr eaLnBrk="1" hangingPunct="1"/>
            <a:r>
              <a:rPr lang="en-US" sz="2400" smtClean="0">
                <a:solidFill>
                  <a:srgbClr val="000000"/>
                </a:solidFill>
                <a:latin typeface="Arial" charset="0"/>
              </a:rPr>
              <a:t>A confidential dispatch to the U.S. State Department from U.S. ambassadors in Europe. It suggested that if Spain refused to sell Cuba to the United States, the United States would be justified in seizing the island. Northerners claimed it was a plot to expand slavery and the manifesto was disavowed. </a:t>
            </a:r>
          </a:p>
        </p:txBody>
      </p:sp>
      <p:sp>
        <p:nvSpPr>
          <p:cNvPr id="65540"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“Slave Power”</a:t>
            </a:r>
            <a:endParaRPr lang="en-US" sz="3600">
              <a:solidFill>
                <a:srgbClr val="330099"/>
              </a:solidFill>
              <a:latin typeface="Arial" charset="0"/>
            </a:endParaRPr>
          </a:p>
        </p:txBody>
      </p:sp>
      <p:sp>
        <p:nvSpPr>
          <p:cNvPr id="65541"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4</a:t>
            </a:r>
          </a:p>
        </p:txBody>
      </p:sp>
    </p:spTree>
  </p:cSld>
  <p:clrMapOvr>
    <a:masterClrMapping/>
  </p:clrMapOvr>
  <p:transition spd="med">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p:txBody>
          <a:bodyPr/>
          <a:lstStyle/>
          <a:p>
            <a:pPr eaLnBrk="1" hangingPunct="1"/>
            <a:r>
              <a:rPr lang="en-US" b="1" smtClean="0">
                <a:solidFill>
                  <a:schemeClr val="tx1"/>
                </a:solidFill>
              </a:rPr>
              <a:t>Kansas-Nebraska Act</a:t>
            </a:r>
            <a:endParaRPr lang="en-US" smtClean="0"/>
          </a:p>
        </p:txBody>
      </p:sp>
      <p:sp>
        <p:nvSpPr>
          <p:cNvPr id="66563" name="Rectangle 3"/>
          <p:cNvSpPr>
            <a:spLocks noGrp="1" noChangeArrowheads="1"/>
          </p:cNvSpPr>
          <p:nvPr>
            <p:ph type="subTitle" idx="1"/>
          </p:nvPr>
        </p:nvSpPr>
        <p:spPr>
          <a:xfrm>
            <a:off x="1905000" y="1371600"/>
            <a:ext cx="6858000" cy="2819400"/>
          </a:xfrm>
          <a:ln w="9525">
            <a:headEnd/>
            <a:tailEnd/>
          </a:ln>
        </p:spPr>
        <p:txBody>
          <a:bodyPr/>
          <a:lstStyle/>
          <a:p>
            <a:pPr eaLnBrk="1" hangingPunct="1"/>
            <a:r>
              <a:rPr lang="en-US" sz="2400" smtClean="0">
                <a:solidFill>
                  <a:srgbClr val="000000"/>
                </a:solidFill>
                <a:latin typeface="Arial" charset="0"/>
              </a:rPr>
              <a:t>Senator Stephen A. Douglas’s proposal to organize the remaining Louisiana Purchase Territory. Since the Missouri Compromise had banned slavery in that territory, his proposal to use popular sovereignty to determine the fate of slavery in the territory outraged northerners. The bill passed, spurring northern opponents of slavery's expansion to organize the Republican Party. </a:t>
            </a:r>
          </a:p>
        </p:txBody>
      </p:sp>
      <p:sp>
        <p:nvSpPr>
          <p:cNvPr id="66564" name="Text Box 4"/>
          <p:cNvSpPr txBox="1">
            <a:spLocks noChangeArrowheads="1"/>
          </p:cNvSpPr>
          <p:nvPr/>
        </p:nvSpPr>
        <p:spPr bwMode="auto">
          <a:xfrm>
            <a:off x="2057400" y="4648200"/>
            <a:ext cx="6019800" cy="1190625"/>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Stephen A. Douglas (D-Illinois)</a:t>
            </a:r>
            <a:endParaRPr lang="en-US" sz="3600">
              <a:solidFill>
                <a:srgbClr val="330099"/>
              </a:solidFill>
              <a:latin typeface="Arial" charset="0"/>
            </a:endParaRPr>
          </a:p>
        </p:txBody>
      </p:sp>
      <p:sp>
        <p:nvSpPr>
          <p:cNvPr id="66565"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4</a:t>
            </a:r>
          </a:p>
        </p:txBody>
      </p:sp>
      <p:pic>
        <p:nvPicPr>
          <p:cNvPr id="66566" name="Picture 6"/>
          <p:cNvPicPr>
            <a:picLocks noChangeAspect="1" noChangeArrowheads="1"/>
          </p:cNvPicPr>
          <p:nvPr/>
        </p:nvPicPr>
        <p:blipFill>
          <a:blip r:embed="rId2"/>
          <a:srcRect/>
          <a:stretch>
            <a:fillRect/>
          </a:stretch>
        </p:blipFill>
        <p:spPr bwMode="auto">
          <a:xfrm>
            <a:off x="7315200" y="4114800"/>
            <a:ext cx="1546225" cy="24384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Douglas’s Compromise</a:t>
            </a:r>
          </a:p>
        </p:txBody>
      </p:sp>
      <p:sp>
        <p:nvSpPr>
          <p:cNvPr id="95235" name="Rectangle 3"/>
          <p:cNvSpPr>
            <a:spLocks noChangeArrowheads="1"/>
          </p:cNvSpPr>
          <p:nvPr/>
        </p:nvSpPr>
        <p:spPr bwMode="auto">
          <a:xfrm>
            <a:off x="609600" y="1752600"/>
            <a:ext cx="4495800" cy="4114800"/>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Two new territories:  Kansas and Nebraska</a:t>
            </a:r>
            <a:endParaRPr kumimoji="0" lang="en-US" sz="2800">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Scraps Missouri Compromise</a:t>
            </a:r>
            <a:endParaRPr kumimoji="0" lang="en-US" sz="2800">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Allows territories to decide:  “popular sovereignty”</a:t>
            </a:r>
            <a:endParaRPr kumimoji="0" lang="en-US" sz="2800">
              <a:effectLst>
                <a:outerShdw blurRad="38100" dist="38100" dir="2700000" algn="tl">
                  <a:srgbClr val="000000"/>
                </a:outerShdw>
              </a:effectLst>
              <a:latin typeface="Arial Black" charset="0"/>
            </a:endParaRPr>
          </a:p>
        </p:txBody>
      </p:sp>
      <p:pic>
        <p:nvPicPr>
          <p:cNvPr id="67588" name="Picture 4"/>
          <p:cNvPicPr>
            <a:picLocks noGrp="1" noChangeAspect="1" noChangeArrowheads="1"/>
          </p:cNvPicPr>
          <p:nvPr>
            <p:ph idx="1"/>
          </p:nvPr>
        </p:nvPicPr>
        <p:blipFill>
          <a:blip r:embed="rId2"/>
          <a:srcRect/>
          <a:stretch>
            <a:fillRect/>
          </a:stretch>
        </p:blipFill>
        <p:spPr>
          <a:xfrm>
            <a:off x="5181600" y="1676400"/>
            <a:ext cx="3389313" cy="453072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barn(outVertical)">
                                      <p:cBhvr>
                                        <p:cTn id="7" dur="500"/>
                                        <p:tgtEl>
                                          <p:spTgt spid="95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barn(outVertical)">
                                      <p:cBhvr>
                                        <p:cTn id="12" dur="500"/>
                                        <p:tgtEl>
                                          <p:spTgt spid="95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barn(outVertical)">
                                      <p:cBhvr>
                                        <p:cTn id="17" dur="500"/>
                                        <p:tgtEl>
                                          <p:spTgt spid="95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a:ea typeface="+mj-ea"/>
              </a:rPr>
              <a:t>The Kansas-Nebraska Act</a:t>
            </a:r>
          </a:p>
        </p:txBody>
      </p:sp>
      <p:pic>
        <p:nvPicPr>
          <p:cNvPr id="68611" name="Picture 3"/>
          <p:cNvPicPr>
            <a:picLocks noGrp="1" noChangeAspect="1" noChangeArrowheads="1"/>
          </p:cNvPicPr>
          <p:nvPr>
            <p:ph idx="1"/>
          </p:nvPr>
        </p:nvPicPr>
        <p:blipFill>
          <a:blip r:embed="rId2"/>
          <a:srcRect/>
          <a:stretch>
            <a:fillRect/>
          </a:stretch>
        </p:blipFill>
        <p:spPr>
          <a:xfrm>
            <a:off x="1162050" y="1600200"/>
            <a:ext cx="6818313" cy="4530725"/>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p:txBody>
          <a:bodyPr/>
          <a:lstStyle/>
          <a:p>
            <a:pPr eaLnBrk="1" hangingPunct="1"/>
            <a:r>
              <a:rPr lang="en-US" b="1" smtClean="0">
                <a:solidFill>
                  <a:schemeClr val="tx1"/>
                </a:solidFill>
              </a:rPr>
              <a:t>Republican Party</a:t>
            </a:r>
            <a:endParaRPr lang="en-US" smtClean="0"/>
          </a:p>
        </p:txBody>
      </p:sp>
      <p:sp>
        <p:nvSpPr>
          <p:cNvPr id="69635" name="Rectangle 3"/>
          <p:cNvSpPr>
            <a:spLocks noGrp="1" noChangeArrowheads="1"/>
          </p:cNvSpPr>
          <p:nvPr>
            <p:ph type="subTitle" idx="1"/>
          </p:nvPr>
        </p:nvSpPr>
        <p:spPr>
          <a:xfrm>
            <a:off x="1905000" y="1371600"/>
            <a:ext cx="4953000" cy="2895600"/>
          </a:xfrm>
          <a:ln w="9525">
            <a:headEnd/>
            <a:tailEnd/>
          </a:ln>
        </p:spPr>
        <p:txBody>
          <a:bodyPr/>
          <a:lstStyle/>
          <a:p>
            <a:pPr eaLnBrk="1" hangingPunct="1"/>
            <a:r>
              <a:rPr lang="en-US" sz="2400" smtClean="0">
                <a:solidFill>
                  <a:srgbClr val="000000"/>
                </a:solidFill>
                <a:latin typeface="Arial" charset="0"/>
              </a:rPr>
              <a:t>Organized in 1855 in response to the passage of the Kansas-Nebraska Act. A party of northern opponents of the territorial expansion of slavery, it adopted most of the Whigs' economic program. The party nominated John C. Frémont for president in 1856.</a:t>
            </a:r>
          </a:p>
        </p:txBody>
      </p:sp>
      <p:sp>
        <p:nvSpPr>
          <p:cNvPr id="69636"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John C. Fremont</a:t>
            </a:r>
            <a:endParaRPr lang="en-US" sz="3600">
              <a:solidFill>
                <a:srgbClr val="330099"/>
              </a:solidFill>
              <a:latin typeface="Arial" charset="0"/>
            </a:endParaRPr>
          </a:p>
        </p:txBody>
      </p:sp>
      <p:sp>
        <p:nvSpPr>
          <p:cNvPr id="69637"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6</a:t>
            </a:r>
          </a:p>
        </p:txBody>
      </p:sp>
      <p:pic>
        <p:nvPicPr>
          <p:cNvPr id="69638" name="Picture 6"/>
          <p:cNvPicPr>
            <a:picLocks noChangeAspect="1" noChangeArrowheads="1"/>
          </p:cNvPicPr>
          <p:nvPr/>
        </p:nvPicPr>
        <p:blipFill>
          <a:blip r:embed="rId2"/>
          <a:srcRect/>
          <a:stretch>
            <a:fillRect/>
          </a:stretch>
        </p:blipFill>
        <p:spPr bwMode="auto">
          <a:xfrm>
            <a:off x="6629400" y="381000"/>
            <a:ext cx="2289175" cy="33528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7813"/>
            <a:ext cx="8229600" cy="1017587"/>
          </a:xfrm>
        </p:spPr>
        <p:txBody>
          <a:bodyPr/>
          <a:lstStyle/>
          <a:p>
            <a:pPr eaLnBrk="1" hangingPunct="1">
              <a:defRPr/>
            </a:pPr>
            <a:r>
              <a:rPr lang="en-US">
                <a:ea typeface="+mj-ea"/>
              </a:rPr>
              <a:t>Four proposals</a:t>
            </a:r>
          </a:p>
        </p:txBody>
      </p:sp>
      <p:sp>
        <p:nvSpPr>
          <p:cNvPr id="76803" name="Rectangle 3"/>
          <p:cNvSpPr>
            <a:spLocks noGrp="1" noChangeArrowheads="1"/>
          </p:cNvSpPr>
          <p:nvPr>
            <p:ph type="body" sz="half" idx="2"/>
          </p:nvPr>
        </p:nvSpPr>
        <p:spPr>
          <a:xfrm>
            <a:off x="609600" y="1524000"/>
            <a:ext cx="8001000" cy="3886200"/>
          </a:xfrm>
        </p:spPr>
        <p:txBody>
          <a:bodyPr/>
          <a:lstStyle/>
          <a:p>
            <a:pPr eaLnBrk="1" hangingPunct="1">
              <a:lnSpc>
                <a:spcPct val="90000"/>
              </a:lnSpc>
              <a:defRPr/>
            </a:pPr>
            <a:r>
              <a:rPr lang="en-US" sz="3600">
                <a:ea typeface="+mn-ea"/>
              </a:rPr>
              <a:t>Outright exclusion</a:t>
            </a:r>
          </a:p>
          <a:p>
            <a:pPr eaLnBrk="1" hangingPunct="1">
              <a:lnSpc>
                <a:spcPct val="90000"/>
              </a:lnSpc>
              <a:defRPr/>
            </a:pPr>
            <a:r>
              <a:rPr lang="en-US" sz="3600">
                <a:ea typeface="+mn-ea"/>
              </a:rPr>
              <a:t>Extension of the Missouri Compromise line to the Pacific</a:t>
            </a:r>
          </a:p>
          <a:p>
            <a:pPr eaLnBrk="1" hangingPunct="1">
              <a:lnSpc>
                <a:spcPct val="90000"/>
              </a:lnSpc>
              <a:defRPr/>
            </a:pPr>
            <a:r>
              <a:rPr lang="en-US" sz="3600">
                <a:ea typeface="+mn-ea"/>
              </a:rPr>
              <a:t>Popular sovereignty</a:t>
            </a:r>
          </a:p>
          <a:p>
            <a:pPr eaLnBrk="1" hangingPunct="1">
              <a:lnSpc>
                <a:spcPct val="90000"/>
              </a:lnSpc>
              <a:defRPr/>
            </a:pPr>
            <a:r>
              <a:rPr lang="en-US" sz="3600">
                <a:ea typeface="+mn-ea"/>
              </a:rPr>
              <a:t>Protection of the property right of slaveholders (as protected under the U.S. Constitution)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97156" presetClass="entr" presetSubtype="26858688"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97156" presetClass="entr" presetSubtype="26858688"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97156" presetClass="entr" presetSubtype="26858688"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97156" presetClass="entr" presetSubtype="26858688"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p:txBody>
          <a:bodyPr/>
          <a:lstStyle/>
          <a:p>
            <a:pPr eaLnBrk="1" hangingPunct="1"/>
            <a:r>
              <a:rPr lang="en-US" b="1" smtClean="0">
                <a:solidFill>
                  <a:schemeClr val="tx1"/>
                </a:solidFill>
              </a:rPr>
              <a:t>“Bleeding Kansas”</a:t>
            </a:r>
            <a:endParaRPr lang="en-US" smtClean="0"/>
          </a:p>
        </p:txBody>
      </p:sp>
      <p:sp>
        <p:nvSpPr>
          <p:cNvPr id="70659" name="Rectangle 3"/>
          <p:cNvSpPr>
            <a:spLocks noGrp="1" noChangeArrowheads="1"/>
          </p:cNvSpPr>
          <p:nvPr>
            <p:ph type="subTitle" idx="1"/>
          </p:nvPr>
        </p:nvSpPr>
        <p:spPr>
          <a:xfrm>
            <a:off x="1905000" y="1295400"/>
            <a:ext cx="6858000" cy="2895600"/>
          </a:xfrm>
          <a:ln w="9525">
            <a:headEnd/>
            <a:tailEnd/>
          </a:ln>
        </p:spPr>
        <p:txBody>
          <a:bodyPr/>
          <a:lstStyle/>
          <a:p>
            <a:pPr eaLnBrk="1" hangingPunct="1"/>
            <a:r>
              <a:rPr lang="en-US" smtClean="0">
                <a:solidFill>
                  <a:srgbClr val="000000"/>
                </a:solidFill>
                <a:latin typeface="Arial" charset="0"/>
              </a:rPr>
              <a:t>The contest between proslavery and antislavery settlers for control of Kansas Territory provoked violence and bloodshed in 1855. For partisan reasons, President Pierce's administration failed to implement popular sovereignty peacefully in "Bleeding Kansas." </a:t>
            </a:r>
          </a:p>
        </p:txBody>
      </p:sp>
      <p:sp>
        <p:nvSpPr>
          <p:cNvPr id="70660"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Franklin Pierce (D)</a:t>
            </a:r>
            <a:endParaRPr lang="en-US" sz="3600">
              <a:solidFill>
                <a:srgbClr val="330099"/>
              </a:solidFill>
              <a:latin typeface="Arial" charset="0"/>
            </a:endParaRPr>
          </a:p>
        </p:txBody>
      </p:sp>
      <p:sp>
        <p:nvSpPr>
          <p:cNvPr id="70661"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5</a:t>
            </a:r>
          </a:p>
        </p:txBody>
      </p:sp>
      <p:pic>
        <p:nvPicPr>
          <p:cNvPr id="70662" name="Picture 7"/>
          <p:cNvPicPr>
            <a:picLocks noChangeAspect="1" noChangeArrowheads="1"/>
          </p:cNvPicPr>
          <p:nvPr/>
        </p:nvPicPr>
        <p:blipFill>
          <a:blip r:embed="rId2"/>
          <a:srcRect/>
          <a:stretch>
            <a:fillRect/>
          </a:stretch>
        </p:blipFill>
        <p:spPr bwMode="auto">
          <a:xfrm>
            <a:off x="6781800" y="3886200"/>
            <a:ext cx="1722438" cy="27432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p:txBody>
          <a:bodyPr/>
          <a:lstStyle/>
          <a:p>
            <a:pPr eaLnBrk="1" hangingPunct="1"/>
            <a:r>
              <a:rPr lang="en-US" b="1" smtClean="0">
                <a:solidFill>
                  <a:schemeClr val="tx1"/>
                </a:solidFill>
              </a:rPr>
              <a:t>Pottawatomie Creek, Kansas</a:t>
            </a:r>
            <a:endParaRPr lang="en-US" smtClean="0"/>
          </a:p>
        </p:txBody>
      </p:sp>
      <p:sp>
        <p:nvSpPr>
          <p:cNvPr id="71683" name="Rectangle 3"/>
          <p:cNvSpPr>
            <a:spLocks noGrp="1" noChangeArrowheads="1"/>
          </p:cNvSpPr>
          <p:nvPr>
            <p:ph type="subTitle" idx="1"/>
          </p:nvPr>
        </p:nvSpPr>
        <p:spPr>
          <a:xfrm>
            <a:off x="1905000" y="1371600"/>
            <a:ext cx="4267200" cy="3048000"/>
          </a:xfrm>
          <a:ln w="9525">
            <a:headEnd/>
            <a:tailEnd/>
          </a:ln>
        </p:spPr>
        <p:txBody>
          <a:bodyPr/>
          <a:lstStyle/>
          <a:p>
            <a:pPr eaLnBrk="1" hangingPunct="1"/>
            <a:r>
              <a:rPr lang="en-US" smtClean="0">
                <a:solidFill>
                  <a:srgbClr val="000000"/>
                </a:solidFill>
                <a:latin typeface="Arial" charset="0"/>
              </a:rPr>
              <a:t>John Brown was a radical abolitionist who violently attacked slavery. He led the Pottawatomie Massacre against proslavery settlers in Kansas in 1856.</a:t>
            </a:r>
          </a:p>
        </p:txBody>
      </p:sp>
      <p:sp>
        <p:nvSpPr>
          <p:cNvPr id="71684" name="Text Box 5"/>
          <p:cNvSpPr txBox="1">
            <a:spLocks noChangeArrowheads="1"/>
          </p:cNvSpPr>
          <p:nvPr/>
        </p:nvSpPr>
        <p:spPr bwMode="auto">
          <a:xfrm>
            <a:off x="228600" y="762000"/>
            <a:ext cx="609600" cy="4603750"/>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6</a:t>
            </a:r>
          </a:p>
          <a:p>
            <a:pPr>
              <a:spcBef>
                <a:spcPct val="50000"/>
              </a:spcBef>
            </a:pPr>
            <a:endParaRPr lang="en-US" sz="3600">
              <a:latin typeface="Arial Black" charset="0"/>
            </a:endParaRPr>
          </a:p>
        </p:txBody>
      </p:sp>
      <p:sp>
        <p:nvSpPr>
          <p:cNvPr id="71685" name="Text Box 8"/>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John Brown</a:t>
            </a:r>
            <a:endParaRPr lang="en-US" sz="3600">
              <a:solidFill>
                <a:srgbClr val="330099"/>
              </a:solidFill>
              <a:latin typeface="Arial" charset="0"/>
            </a:endParaRPr>
          </a:p>
        </p:txBody>
      </p:sp>
      <p:pic>
        <p:nvPicPr>
          <p:cNvPr id="71686" name="Picture 9"/>
          <p:cNvPicPr>
            <a:picLocks noChangeAspect="1" noChangeArrowheads="1"/>
          </p:cNvPicPr>
          <p:nvPr/>
        </p:nvPicPr>
        <p:blipFill>
          <a:blip r:embed="rId2"/>
          <a:srcRect/>
          <a:stretch>
            <a:fillRect/>
          </a:stretch>
        </p:blipFill>
        <p:spPr bwMode="auto">
          <a:xfrm>
            <a:off x="6172200" y="1447800"/>
            <a:ext cx="2743200" cy="27432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en-US">
                <a:ea typeface="+mj-ea"/>
              </a:rPr>
              <a:t>Pottawatomie Creek</a:t>
            </a:r>
          </a:p>
        </p:txBody>
      </p:sp>
      <p:pic>
        <p:nvPicPr>
          <p:cNvPr id="72707" name="Picture 3"/>
          <p:cNvPicPr>
            <a:picLocks noGrp="1" noChangeAspect="1" noChangeArrowheads="1"/>
          </p:cNvPicPr>
          <p:nvPr>
            <p:ph idx="1"/>
          </p:nvPr>
        </p:nvPicPr>
        <p:blipFill>
          <a:blip r:embed="rId2"/>
          <a:srcRect/>
          <a:stretch>
            <a:fillRect/>
          </a:stretch>
        </p:blipFill>
        <p:spPr>
          <a:xfrm>
            <a:off x="685800" y="1600200"/>
            <a:ext cx="3411538" cy="4530725"/>
          </a:xfrm>
        </p:spPr>
      </p:pic>
      <p:pic>
        <p:nvPicPr>
          <p:cNvPr id="72708" name="Picture 4"/>
          <p:cNvPicPr>
            <a:picLocks noChangeAspect="1" noChangeArrowheads="1"/>
          </p:cNvPicPr>
          <p:nvPr/>
        </p:nvPicPr>
        <p:blipFill>
          <a:blip r:embed="rId3"/>
          <a:srcRect/>
          <a:stretch>
            <a:fillRect/>
          </a:stretch>
        </p:blipFill>
        <p:spPr bwMode="auto">
          <a:xfrm>
            <a:off x="4724400" y="1676400"/>
            <a:ext cx="3694113" cy="4419600"/>
          </a:xfrm>
          <a:prstGeom prst="rect">
            <a:avLst/>
          </a:prstGeom>
          <a:noFill/>
          <a:ln w="9525">
            <a:noFill/>
            <a:miter lim="800000"/>
            <a:headEnd/>
            <a:tailEnd/>
          </a:ln>
        </p:spPr>
      </p:pic>
      <p:sp>
        <p:nvSpPr>
          <p:cNvPr id="72709" name="WordArt 5"/>
          <p:cNvSpPr>
            <a:spLocks noChangeArrowheads="1" noChangeShapeType="1" noTextEdit="1"/>
          </p:cNvSpPr>
          <p:nvPr/>
        </p:nvSpPr>
        <p:spPr bwMode="auto">
          <a:xfrm>
            <a:off x="4953000" y="5105400"/>
            <a:ext cx="3289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John Brown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p:txBody>
          <a:bodyPr/>
          <a:lstStyle/>
          <a:p>
            <a:pPr eaLnBrk="1" hangingPunct="1"/>
            <a:r>
              <a:rPr lang="en-US" b="1" smtClean="0">
                <a:solidFill>
                  <a:schemeClr val="tx1"/>
                </a:solidFill>
              </a:rPr>
              <a:t>Brooks-Sumner incident</a:t>
            </a:r>
            <a:endParaRPr lang="en-US" smtClean="0"/>
          </a:p>
        </p:txBody>
      </p:sp>
      <p:sp>
        <p:nvSpPr>
          <p:cNvPr id="73731" name="Rectangle 3"/>
          <p:cNvSpPr>
            <a:spLocks noGrp="1" noChangeArrowheads="1"/>
          </p:cNvSpPr>
          <p:nvPr>
            <p:ph type="subTitle" idx="1"/>
          </p:nvPr>
        </p:nvSpPr>
        <p:spPr>
          <a:xfrm>
            <a:off x="1905000" y="1371600"/>
            <a:ext cx="6629400" cy="2819400"/>
          </a:xfrm>
          <a:ln w="9525">
            <a:headEnd/>
            <a:tailEnd/>
          </a:ln>
        </p:spPr>
        <p:txBody>
          <a:bodyPr/>
          <a:lstStyle/>
          <a:p>
            <a:pPr eaLnBrk="1" hangingPunct="1"/>
            <a:r>
              <a:rPr lang="en-US" sz="2400" smtClean="0">
                <a:solidFill>
                  <a:srgbClr val="000000"/>
                </a:solidFill>
                <a:latin typeface="Arial" charset="0"/>
              </a:rPr>
              <a:t>Charles Sumner was an abolitionist senator from Massachusetts who was brutally beaten by a proslavery Congressman Preston Brooks for his "Crime Against Kansas" speech, a blast against proslavery southern politicians. After the Civil War, Sumner was a leader of the Radical Republicans who demanded equal rights for freedmen. </a:t>
            </a:r>
          </a:p>
        </p:txBody>
      </p:sp>
      <p:sp>
        <p:nvSpPr>
          <p:cNvPr id="73732" name="Text Box 4"/>
          <p:cNvSpPr txBox="1">
            <a:spLocks noChangeArrowheads="1"/>
          </p:cNvSpPr>
          <p:nvPr/>
        </p:nvSpPr>
        <p:spPr bwMode="auto">
          <a:xfrm>
            <a:off x="2057400" y="4648200"/>
            <a:ext cx="6019800" cy="1465263"/>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Preston Brooks;</a:t>
            </a:r>
          </a:p>
          <a:p>
            <a:pPr>
              <a:spcBef>
                <a:spcPct val="50000"/>
              </a:spcBef>
            </a:pPr>
            <a:r>
              <a:rPr lang="en-US" sz="3600" b="1">
                <a:solidFill>
                  <a:srgbClr val="330099"/>
                </a:solidFill>
                <a:latin typeface="Arial" charset="0"/>
              </a:rPr>
              <a:t>Charles Sumner</a:t>
            </a:r>
            <a:endParaRPr lang="en-US" sz="3600">
              <a:solidFill>
                <a:srgbClr val="330099"/>
              </a:solidFill>
              <a:latin typeface="Arial" charset="0"/>
            </a:endParaRPr>
          </a:p>
        </p:txBody>
      </p:sp>
      <p:sp>
        <p:nvSpPr>
          <p:cNvPr id="73733"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6</a:t>
            </a:r>
          </a:p>
        </p:txBody>
      </p:sp>
      <p:pic>
        <p:nvPicPr>
          <p:cNvPr id="73734" name="Picture 10"/>
          <p:cNvPicPr>
            <a:picLocks noChangeAspect="1" noChangeArrowheads="1"/>
          </p:cNvPicPr>
          <p:nvPr/>
        </p:nvPicPr>
        <p:blipFill>
          <a:blip r:embed="rId2"/>
          <a:srcRect/>
          <a:stretch>
            <a:fillRect/>
          </a:stretch>
        </p:blipFill>
        <p:spPr bwMode="auto">
          <a:xfrm>
            <a:off x="5943600" y="4114800"/>
            <a:ext cx="2895600" cy="1955800"/>
          </a:xfrm>
          <a:prstGeom prst="rect">
            <a:avLst/>
          </a:prstGeom>
          <a:noFill/>
          <a:ln w="9525">
            <a:noFill/>
            <a:miter lim="800000"/>
            <a:headEnd/>
            <a:tailEnd/>
          </a:ln>
        </p:spPr>
      </p:pic>
    </p:spTree>
  </p:cSld>
  <p:clrMapOvr>
    <a:masterClrMapping/>
  </p:clrMapOvr>
  <p:transition spd="med">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p:txBody>
          <a:bodyPr/>
          <a:lstStyle/>
          <a:p>
            <a:pPr eaLnBrk="1" hangingPunct="1"/>
            <a:r>
              <a:rPr lang="en-US" b="1" smtClean="0">
                <a:solidFill>
                  <a:schemeClr val="tx1"/>
                </a:solidFill>
              </a:rPr>
              <a:t>James Buchanan</a:t>
            </a:r>
            <a:endParaRPr lang="en-US" smtClean="0"/>
          </a:p>
        </p:txBody>
      </p:sp>
      <p:sp>
        <p:nvSpPr>
          <p:cNvPr id="74755" name="Rectangle 3"/>
          <p:cNvSpPr>
            <a:spLocks noGrp="1" noChangeArrowheads="1"/>
          </p:cNvSpPr>
          <p:nvPr>
            <p:ph type="subTitle" idx="1"/>
          </p:nvPr>
        </p:nvSpPr>
        <p:spPr>
          <a:xfrm>
            <a:off x="1905000" y="1219200"/>
            <a:ext cx="4572000" cy="3048000"/>
          </a:xfrm>
          <a:ln w="9525">
            <a:headEnd/>
            <a:tailEnd/>
          </a:ln>
        </p:spPr>
        <p:txBody>
          <a:bodyPr/>
          <a:lstStyle/>
          <a:p>
            <a:pPr eaLnBrk="1" hangingPunct="1"/>
            <a:endParaRPr lang="en-US" sz="2400" smtClean="0">
              <a:solidFill>
                <a:srgbClr val="000000"/>
              </a:solidFill>
              <a:latin typeface="Arial" charset="0"/>
            </a:endParaRPr>
          </a:p>
          <a:p>
            <a:pPr eaLnBrk="1" hangingPunct="1"/>
            <a:r>
              <a:rPr lang="en-US" sz="2400" smtClean="0">
                <a:solidFill>
                  <a:srgbClr val="000000"/>
                </a:solidFill>
                <a:latin typeface="Arial" charset="0"/>
              </a:rPr>
              <a:t>An experienced diplomat and coauthor of the notorious Ostend Manifesto in 1854. He won the presidency as the nominee of the Democratic party in 1856. The Democratic party divided along North-South lines during his term.</a:t>
            </a:r>
          </a:p>
        </p:txBody>
      </p:sp>
      <p:sp>
        <p:nvSpPr>
          <p:cNvPr id="74756"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Democrat</a:t>
            </a:r>
            <a:endParaRPr lang="en-US" sz="3600">
              <a:solidFill>
                <a:srgbClr val="330099"/>
              </a:solidFill>
              <a:latin typeface="Arial" charset="0"/>
            </a:endParaRPr>
          </a:p>
        </p:txBody>
      </p:sp>
      <p:sp>
        <p:nvSpPr>
          <p:cNvPr id="74757"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6</a:t>
            </a:r>
          </a:p>
        </p:txBody>
      </p:sp>
      <p:pic>
        <p:nvPicPr>
          <p:cNvPr id="74758" name="Picture 6"/>
          <p:cNvPicPr>
            <a:picLocks noChangeAspect="1" noChangeArrowheads="1"/>
          </p:cNvPicPr>
          <p:nvPr/>
        </p:nvPicPr>
        <p:blipFill>
          <a:blip r:embed="rId2"/>
          <a:srcRect/>
          <a:stretch>
            <a:fillRect/>
          </a:stretch>
        </p:blipFill>
        <p:spPr bwMode="auto">
          <a:xfrm>
            <a:off x="6553200" y="304800"/>
            <a:ext cx="2235200" cy="3111500"/>
          </a:xfrm>
          <a:prstGeom prst="rect">
            <a:avLst/>
          </a:prstGeom>
          <a:noFill/>
          <a:ln w="9525">
            <a:noFill/>
            <a:miter lim="800000"/>
            <a:headEnd/>
            <a:tailEnd/>
          </a:ln>
        </p:spPr>
      </p:pic>
    </p:spTree>
  </p:cSld>
  <p:clrMapOvr>
    <a:masterClrMapping/>
  </p:clrMapOvr>
  <p:transition spd="med">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p:txBody>
          <a:bodyPr/>
          <a:lstStyle/>
          <a:p>
            <a:pPr eaLnBrk="1" hangingPunct="1"/>
            <a:r>
              <a:rPr lang="en-US" b="1" smtClean="0">
                <a:solidFill>
                  <a:schemeClr val="tx1"/>
                </a:solidFill>
              </a:rPr>
              <a:t>Lecompton Constitution</a:t>
            </a:r>
            <a:endParaRPr lang="en-US" smtClean="0"/>
          </a:p>
        </p:txBody>
      </p:sp>
      <p:sp>
        <p:nvSpPr>
          <p:cNvPr id="75779" name="Rectangle 3"/>
          <p:cNvSpPr>
            <a:spLocks noGrp="1" noChangeArrowheads="1"/>
          </p:cNvSpPr>
          <p:nvPr>
            <p:ph type="subTitle" idx="1"/>
          </p:nvPr>
        </p:nvSpPr>
        <p:spPr>
          <a:xfrm>
            <a:off x="1905000" y="1371600"/>
            <a:ext cx="6096000" cy="3200400"/>
          </a:xfrm>
          <a:ln w="9525">
            <a:headEnd/>
            <a:tailEnd/>
          </a:ln>
        </p:spPr>
        <p:txBody>
          <a:bodyPr/>
          <a:lstStyle/>
          <a:p>
            <a:pPr eaLnBrk="1" hangingPunct="1"/>
            <a:r>
              <a:rPr lang="en-US" sz="2400" smtClean="0">
                <a:solidFill>
                  <a:srgbClr val="000000"/>
                </a:solidFill>
                <a:latin typeface="Arial" charset="0"/>
              </a:rPr>
              <a:t>The Lecompton (Kansas) constitution was a fraudulently adopted proslavery constitution that Kansas presented with its request for statehood in 1856, generating a controversy that divided the Democratic party. Congress eventually rejected it.  (Kansas was admitted as a free state in 1861.)</a:t>
            </a:r>
            <a:r>
              <a:rPr lang="en-US" sz="2000" smtClean="0">
                <a:solidFill>
                  <a:srgbClr val="000000"/>
                </a:solidFill>
                <a:latin typeface="Arial" charset="0"/>
              </a:rPr>
              <a:t> </a:t>
            </a:r>
          </a:p>
        </p:txBody>
      </p:sp>
      <p:sp>
        <p:nvSpPr>
          <p:cNvPr id="75780"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Kansas</a:t>
            </a:r>
            <a:endParaRPr lang="en-US" sz="3600">
              <a:solidFill>
                <a:srgbClr val="330099"/>
              </a:solidFill>
              <a:latin typeface="Arial" charset="0"/>
            </a:endParaRPr>
          </a:p>
        </p:txBody>
      </p:sp>
      <p:sp>
        <p:nvSpPr>
          <p:cNvPr id="75781"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6</a:t>
            </a:r>
          </a:p>
        </p:txBody>
      </p:sp>
    </p:spTree>
  </p:cSld>
  <p:clrMapOvr>
    <a:masterClrMapping/>
  </p:clrMapOvr>
  <p:transition spd="med">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en-US">
                <a:ea typeface="+mj-ea"/>
              </a:rPr>
              <a:t>Dred Scott Case</a:t>
            </a:r>
          </a:p>
        </p:txBody>
      </p:sp>
      <p:sp>
        <p:nvSpPr>
          <p:cNvPr id="98307" name="Rectangle 3"/>
          <p:cNvSpPr>
            <a:spLocks noChangeArrowheads="1"/>
          </p:cNvSpPr>
          <p:nvPr/>
        </p:nvSpPr>
        <p:spPr bwMode="auto">
          <a:xfrm>
            <a:off x="609600" y="1752600"/>
            <a:ext cx="4495800" cy="4114800"/>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Was Dred Scott a citizen?</a:t>
            </a:r>
            <a:endParaRPr kumimoji="0" lang="en-US" sz="2800">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Did his time in Wisconsin make him free?</a:t>
            </a:r>
            <a:endParaRPr kumimoji="0" lang="en-US" sz="2800">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sz="2800">
                <a:solidFill>
                  <a:schemeClr val="hlink"/>
                </a:solidFill>
                <a:effectLst>
                  <a:outerShdw blurRad="38100" dist="38100" dir="2700000" algn="tl">
                    <a:srgbClr val="000000"/>
                  </a:outerShdw>
                </a:effectLst>
                <a:latin typeface="Arial Black" charset="0"/>
              </a:rPr>
              <a:t>Did Congress have any power to restrict slavery?</a:t>
            </a:r>
            <a:endParaRPr kumimoji="0" lang="en-US" sz="2800">
              <a:effectLst>
                <a:outerShdw blurRad="38100" dist="38100" dir="2700000" algn="tl">
                  <a:srgbClr val="000000"/>
                </a:outerShdw>
              </a:effectLst>
              <a:latin typeface="Arial Black" charset="0"/>
            </a:endParaRPr>
          </a:p>
        </p:txBody>
      </p:sp>
      <p:pic>
        <p:nvPicPr>
          <p:cNvPr id="76804" name="Picture 4"/>
          <p:cNvPicPr>
            <a:picLocks noGrp="1" noChangeAspect="1" noChangeArrowheads="1"/>
          </p:cNvPicPr>
          <p:nvPr>
            <p:ph idx="1"/>
          </p:nvPr>
        </p:nvPicPr>
        <p:blipFill>
          <a:blip r:embed="rId2"/>
          <a:srcRect/>
          <a:stretch>
            <a:fillRect/>
          </a:stretch>
        </p:blipFill>
        <p:spPr>
          <a:xfrm>
            <a:off x="5410200" y="1600200"/>
            <a:ext cx="3146425" cy="4530725"/>
          </a:xfrm>
        </p:spPr>
      </p:pic>
      <p:sp>
        <p:nvSpPr>
          <p:cNvPr id="76805" name="WordArt 5"/>
          <p:cNvSpPr>
            <a:spLocks noChangeArrowheads="1" noChangeShapeType="1" noTextEdit="1"/>
          </p:cNvSpPr>
          <p:nvPr/>
        </p:nvSpPr>
        <p:spPr bwMode="auto">
          <a:xfrm>
            <a:off x="5334000" y="5257800"/>
            <a:ext cx="3289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Dred Scott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arn(outVertical)">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barn(outVertical)">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barn(outVertical)">
                                      <p:cBhvr>
                                        <p:cTn id="17" dur="500"/>
                                        <p:tgtEl>
                                          <p:spTgt spid="98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en-US">
                <a:ea typeface="+mj-ea"/>
              </a:rPr>
              <a:t>Dred Scott Decision</a:t>
            </a:r>
          </a:p>
        </p:txBody>
      </p:sp>
      <p:sp>
        <p:nvSpPr>
          <p:cNvPr id="99331" name="Rectangle 3"/>
          <p:cNvSpPr>
            <a:spLocks noChangeArrowheads="1"/>
          </p:cNvSpPr>
          <p:nvPr/>
        </p:nvSpPr>
        <p:spPr bwMode="auto">
          <a:xfrm>
            <a:off x="609600" y="1752600"/>
            <a:ext cx="4495800" cy="4114800"/>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Wingdings" charset="2"/>
              <a:buChar char="Ø"/>
            </a:pPr>
            <a:r>
              <a:rPr kumimoji="0" lang="en-US">
                <a:solidFill>
                  <a:schemeClr val="hlink"/>
                </a:solidFill>
                <a:effectLst>
                  <a:outerShdw blurRad="38100" dist="38100" dir="2700000" algn="tl">
                    <a:srgbClr val="000000"/>
                  </a:outerShdw>
                </a:effectLst>
                <a:latin typeface="Arial Black" charset="0"/>
              </a:rPr>
              <a:t>African-Americans are not citizens</a:t>
            </a:r>
            <a:endParaRPr kumimoji="0" lang="en-US">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a:solidFill>
                  <a:schemeClr val="hlink"/>
                </a:solidFill>
                <a:effectLst>
                  <a:outerShdw blurRad="38100" dist="38100" dir="2700000" algn="tl">
                    <a:srgbClr val="000000"/>
                  </a:outerShdw>
                </a:effectLst>
                <a:latin typeface="Arial Black" charset="0"/>
              </a:rPr>
              <a:t>Scott remains a slave under Missouri law</a:t>
            </a:r>
            <a:endParaRPr kumimoji="0" lang="en-US">
              <a:effectLst>
                <a:outerShdw blurRad="38100" dist="38100" dir="2700000" algn="tl">
                  <a:srgbClr val="000000"/>
                </a:outerShdw>
              </a:effectLst>
              <a:latin typeface="Arial Black" charset="0"/>
            </a:endParaRPr>
          </a:p>
          <a:p>
            <a:pPr marL="342900" indent="-342900">
              <a:spcBef>
                <a:spcPct val="20000"/>
              </a:spcBef>
              <a:buClr>
                <a:schemeClr val="hlink"/>
              </a:buClr>
              <a:buSzPct val="80000"/>
              <a:buFont typeface="Wingdings" charset="2"/>
              <a:buChar char="Ø"/>
            </a:pPr>
            <a:r>
              <a:rPr kumimoji="0" lang="en-US">
                <a:solidFill>
                  <a:schemeClr val="hlink"/>
                </a:solidFill>
                <a:effectLst>
                  <a:outerShdw blurRad="38100" dist="38100" dir="2700000" algn="tl">
                    <a:srgbClr val="000000"/>
                  </a:outerShdw>
                </a:effectLst>
                <a:latin typeface="Arial Black" charset="0"/>
              </a:rPr>
              <a:t>Congress cannot ban slavery in any territory</a:t>
            </a:r>
          </a:p>
          <a:p>
            <a:pPr marL="342900" indent="-342900">
              <a:spcBef>
                <a:spcPct val="20000"/>
              </a:spcBef>
              <a:buClr>
                <a:schemeClr val="hlink"/>
              </a:buClr>
              <a:buSzPct val="80000"/>
              <a:buFont typeface="Wingdings" charset="2"/>
              <a:buChar char="Ø"/>
            </a:pPr>
            <a:r>
              <a:rPr kumimoji="0" lang="en-US">
                <a:solidFill>
                  <a:schemeClr val="hlink"/>
                </a:solidFill>
                <a:effectLst>
                  <a:outerShdw blurRad="38100" dist="38100" dir="2700000" algn="tl">
                    <a:srgbClr val="000000"/>
                  </a:outerShdw>
                </a:effectLst>
                <a:latin typeface="Arial Black" charset="0"/>
              </a:rPr>
              <a:t>The Missouri Compromise is unconstitutional</a:t>
            </a:r>
            <a:endParaRPr kumimoji="0" lang="en-US">
              <a:effectLst>
                <a:outerShdw blurRad="38100" dist="38100" dir="2700000" algn="tl">
                  <a:srgbClr val="000000"/>
                </a:outerShdw>
              </a:effectLst>
              <a:latin typeface="Arial Black" charset="0"/>
            </a:endParaRPr>
          </a:p>
        </p:txBody>
      </p:sp>
      <p:pic>
        <p:nvPicPr>
          <p:cNvPr id="77828" name="Picture 4"/>
          <p:cNvPicPr>
            <a:picLocks noGrp="1" noChangeAspect="1" noChangeArrowheads="1"/>
          </p:cNvPicPr>
          <p:nvPr>
            <p:ph idx="1"/>
          </p:nvPr>
        </p:nvPicPr>
        <p:blipFill>
          <a:blip r:embed="rId2"/>
          <a:srcRect/>
          <a:stretch>
            <a:fillRect/>
          </a:stretch>
        </p:blipFill>
        <p:spPr>
          <a:xfrm>
            <a:off x="5181600" y="1676400"/>
            <a:ext cx="3255963" cy="4530725"/>
          </a:xfrm>
        </p:spPr>
      </p:pic>
      <p:sp>
        <p:nvSpPr>
          <p:cNvPr id="77829" name="WordArt 5"/>
          <p:cNvSpPr>
            <a:spLocks noChangeArrowheads="1" noChangeShapeType="1" noTextEdit="1"/>
          </p:cNvSpPr>
          <p:nvPr/>
        </p:nvSpPr>
        <p:spPr bwMode="auto">
          <a:xfrm>
            <a:off x="5334000" y="5257800"/>
            <a:ext cx="3289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Judge Roger Taney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barn(outVertical)">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barn(outVertical)">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barn(outVertical)">
                                      <p:cBhvr>
                                        <p:cTn id="17" dur="500"/>
                                        <p:tgtEl>
                                          <p:spTgt spid="99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barn(outVertical)">
                                      <p:cBhvr>
                                        <p:cTn id="22"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p:txBody>
          <a:bodyPr/>
          <a:lstStyle/>
          <a:p>
            <a:pPr eaLnBrk="1" hangingPunct="1"/>
            <a:r>
              <a:rPr lang="en-US" b="1" i="1" smtClean="0">
                <a:solidFill>
                  <a:schemeClr val="tx1"/>
                </a:solidFill>
              </a:rPr>
              <a:t>Dred Scott v. Sanford</a:t>
            </a:r>
            <a:endParaRPr lang="en-US" smtClean="0"/>
          </a:p>
        </p:txBody>
      </p:sp>
      <p:sp>
        <p:nvSpPr>
          <p:cNvPr id="78851" name="Rectangle 3"/>
          <p:cNvSpPr>
            <a:spLocks noGrp="1" noChangeArrowheads="1"/>
          </p:cNvSpPr>
          <p:nvPr>
            <p:ph type="subTitle" idx="1"/>
          </p:nvPr>
        </p:nvSpPr>
        <p:spPr>
          <a:xfrm>
            <a:off x="1905000" y="1524000"/>
            <a:ext cx="5486400" cy="2514600"/>
          </a:xfrm>
          <a:ln w="9525">
            <a:headEnd/>
            <a:tailEnd/>
          </a:ln>
        </p:spPr>
        <p:txBody>
          <a:bodyPr/>
          <a:lstStyle/>
          <a:p>
            <a:pPr eaLnBrk="1" hangingPunct="1"/>
            <a:r>
              <a:rPr lang="en-US" sz="2000" smtClean="0">
                <a:solidFill>
                  <a:srgbClr val="000000"/>
                </a:solidFill>
                <a:latin typeface="Arial" charset="0"/>
              </a:rPr>
              <a:t>The Supreme Court ruled that blacks were not citizens and could not sue in a federal court, and that Congress had no constitutional authority to ban slavery from a territory—that, in effect, the Missouri Compromise was unconstitutional. The decision threatened both the central plank of the Republican party, Free-Soil, and the concept of popular sovereignty. </a:t>
            </a:r>
          </a:p>
        </p:txBody>
      </p:sp>
      <p:sp>
        <p:nvSpPr>
          <p:cNvPr id="78852"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Roger B. Taney</a:t>
            </a:r>
            <a:endParaRPr lang="en-US" sz="3600">
              <a:solidFill>
                <a:srgbClr val="330099"/>
              </a:solidFill>
              <a:latin typeface="Arial" charset="0"/>
            </a:endParaRPr>
          </a:p>
        </p:txBody>
      </p:sp>
      <p:sp>
        <p:nvSpPr>
          <p:cNvPr id="78853"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7</a:t>
            </a:r>
          </a:p>
        </p:txBody>
      </p:sp>
      <p:pic>
        <p:nvPicPr>
          <p:cNvPr id="78854" name="Picture 6"/>
          <p:cNvPicPr>
            <a:picLocks noChangeAspect="1" noChangeArrowheads="1"/>
          </p:cNvPicPr>
          <p:nvPr/>
        </p:nvPicPr>
        <p:blipFill>
          <a:blip r:embed="rId3"/>
          <a:srcRect/>
          <a:stretch>
            <a:fillRect/>
          </a:stretch>
        </p:blipFill>
        <p:spPr bwMode="auto">
          <a:xfrm>
            <a:off x="7086600" y="1981200"/>
            <a:ext cx="1738313" cy="1693863"/>
          </a:xfrm>
          <a:prstGeom prst="rect">
            <a:avLst/>
          </a:prstGeom>
          <a:noFill/>
          <a:ln w="9525">
            <a:noFill/>
            <a:miter lim="800000"/>
            <a:headEnd/>
            <a:tailEnd/>
          </a:ln>
        </p:spPr>
      </p:pic>
      <p:pic>
        <p:nvPicPr>
          <p:cNvPr id="78855" name="Picture 7"/>
          <p:cNvPicPr>
            <a:picLocks noChangeAspect="1" noChangeArrowheads="1"/>
          </p:cNvPicPr>
          <p:nvPr/>
        </p:nvPicPr>
        <p:blipFill>
          <a:blip r:embed="rId4"/>
          <a:srcRect/>
          <a:stretch>
            <a:fillRect/>
          </a:stretch>
        </p:blipFill>
        <p:spPr bwMode="auto">
          <a:xfrm>
            <a:off x="7315200" y="228600"/>
            <a:ext cx="1412875" cy="1752600"/>
          </a:xfrm>
          <a:prstGeom prst="rect">
            <a:avLst/>
          </a:prstGeom>
          <a:noFill/>
          <a:ln w="9525">
            <a:noFill/>
            <a:miter lim="800000"/>
            <a:headEnd/>
            <a:tailEnd/>
          </a:ln>
        </p:spPr>
      </p:pic>
      <p:pic>
        <p:nvPicPr>
          <p:cNvPr id="78856" name="Picture 9"/>
          <p:cNvPicPr>
            <a:picLocks noChangeAspect="1" noChangeArrowheads="1"/>
          </p:cNvPicPr>
          <p:nvPr/>
        </p:nvPicPr>
        <p:blipFill>
          <a:blip r:embed="rId5"/>
          <a:srcRect/>
          <a:stretch>
            <a:fillRect/>
          </a:stretch>
        </p:blipFill>
        <p:spPr bwMode="auto">
          <a:xfrm>
            <a:off x="5638800" y="4038600"/>
            <a:ext cx="2149475" cy="2519363"/>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spd="med">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en-US">
                <a:ea typeface="+mj-ea"/>
              </a:rPr>
              <a:t>Lincoln-Douglas Debates</a:t>
            </a:r>
          </a:p>
        </p:txBody>
      </p:sp>
      <p:pic>
        <p:nvPicPr>
          <p:cNvPr id="79875" name="Picture 3"/>
          <p:cNvPicPr>
            <a:picLocks noChangeAspect="1" noChangeArrowheads="1"/>
          </p:cNvPicPr>
          <p:nvPr/>
        </p:nvPicPr>
        <p:blipFill>
          <a:blip r:embed="rId2"/>
          <a:srcRect/>
          <a:stretch>
            <a:fillRect/>
          </a:stretch>
        </p:blipFill>
        <p:spPr bwMode="auto">
          <a:xfrm>
            <a:off x="6705600" y="1600200"/>
            <a:ext cx="2030413" cy="4572000"/>
          </a:xfrm>
          <a:prstGeom prst="rect">
            <a:avLst/>
          </a:prstGeom>
          <a:noFill/>
          <a:ln w="9525">
            <a:noFill/>
            <a:miter lim="800000"/>
            <a:headEnd/>
            <a:tailEnd/>
          </a:ln>
        </p:spPr>
      </p:pic>
      <p:pic>
        <p:nvPicPr>
          <p:cNvPr id="79876" name="Picture 4"/>
          <p:cNvPicPr>
            <a:picLocks noChangeAspect="1" noChangeArrowheads="1"/>
          </p:cNvPicPr>
          <p:nvPr/>
        </p:nvPicPr>
        <p:blipFill>
          <a:blip r:embed="rId3"/>
          <a:srcRect/>
          <a:stretch>
            <a:fillRect/>
          </a:stretch>
        </p:blipFill>
        <p:spPr bwMode="auto">
          <a:xfrm>
            <a:off x="457200" y="1828800"/>
            <a:ext cx="2519363" cy="4303713"/>
          </a:xfrm>
          <a:prstGeom prst="rect">
            <a:avLst/>
          </a:prstGeom>
          <a:noFill/>
          <a:ln w="9525">
            <a:noFill/>
            <a:miter lim="800000"/>
            <a:headEnd/>
            <a:tailEnd/>
          </a:ln>
        </p:spPr>
      </p:pic>
      <p:pic>
        <p:nvPicPr>
          <p:cNvPr id="79877" name="Picture 5"/>
          <p:cNvPicPr>
            <a:picLocks noChangeAspect="1" noChangeArrowheads="1"/>
          </p:cNvPicPr>
          <p:nvPr/>
        </p:nvPicPr>
        <p:blipFill>
          <a:blip r:embed="rId4"/>
          <a:srcRect/>
          <a:stretch>
            <a:fillRect/>
          </a:stretch>
        </p:blipFill>
        <p:spPr bwMode="auto">
          <a:xfrm>
            <a:off x="3048000" y="1828800"/>
            <a:ext cx="3962400" cy="2735263"/>
          </a:xfrm>
          <a:prstGeom prst="rect">
            <a:avLst/>
          </a:prstGeom>
          <a:noFill/>
          <a:ln w="9525">
            <a:noFill/>
            <a:miter lim="800000"/>
            <a:headEnd/>
            <a:tailEnd/>
          </a:ln>
        </p:spPr>
      </p:pic>
      <p:sp>
        <p:nvSpPr>
          <p:cNvPr id="79878" name="Text Box 6"/>
          <p:cNvSpPr txBox="1">
            <a:spLocks noChangeArrowheads="1"/>
          </p:cNvSpPr>
          <p:nvPr/>
        </p:nvSpPr>
        <p:spPr bwMode="auto">
          <a:xfrm>
            <a:off x="3276600" y="2286000"/>
            <a:ext cx="3352800" cy="1920875"/>
          </a:xfrm>
          <a:prstGeom prst="rect">
            <a:avLst/>
          </a:prstGeom>
          <a:noFill/>
          <a:ln w="9525">
            <a:noFill/>
            <a:miter lim="800000"/>
            <a:headEnd/>
            <a:tailEnd/>
          </a:ln>
        </p:spPr>
        <p:txBody>
          <a:bodyPr anchor="ctr">
            <a:spAutoFit/>
          </a:bodyPr>
          <a:lstStyle/>
          <a:p>
            <a:pPr algn="ctr" eaLnBrk="0" hangingPunct="0"/>
            <a:r>
              <a:rPr kumimoji="0" lang="en-US" sz="2000" b="1">
                <a:solidFill>
                  <a:srgbClr val="000000"/>
                </a:solidFill>
                <a:latin typeface="Arial" charset="0"/>
              </a:rPr>
              <a:t>“A house divided against itself cannot stand.  I believe this government cannot endure permanently half slave and half free.”</a:t>
            </a:r>
          </a:p>
        </p:txBody>
      </p:sp>
      <p:sp>
        <p:nvSpPr>
          <p:cNvPr id="79879" name="WordArt 7"/>
          <p:cNvSpPr>
            <a:spLocks noChangeArrowheads="1" noChangeShapeType="1" noTextEdit="1"/>
          </p:cNvSpPr>
          <p:nvPr/>
        </p:nvSpPr>
        <p:spPr bwMode="auto">
          <a:xfrm>
            <a:off x="228600" y="5334000"/>
            <a:ext cx="3289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"Little Giant"</a:t>
            </a:r>
          </a:p>
        </p:txBody>
      </p:sp>
      <p:sp>
        <p:nvSpPr>
          <p:cNvPr id="79880" name="WordArt 8"/>
          <p:cNvSpPr>
            <a:spLocks noChangeArrowheads="1" noChangeShapeType="1" noTextEdit="1"/>
          </p:cNvSpPr>
          <p:nvPr/>
        </p:nvSpPr>
        <p:spPr bwMode="auto">
          <a:xfrm>
            <a:off x="5854700" y="5334000"/>
            <a:ext cx="3289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"Long Abe"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The Missouri Compromise</a:t>
            </a:r>
            <a:br>
              <a:rPr lang="en-US" smtClean="0"/>
            </a:br>
            <a:r>
              <a:rPr lang="en-US" smtClean="0"/>
              <a:t> </a:t>
            </a:r>
            <a:r>
              <a:rPr lang="en-US" sz="4000" smtClean="0"/>
              <a:t>(1820)</a:t>
            </a:r>
            <a:endParaRPr lang="en-US" smtClean="0"/>
          </a:p>
        </p:txBody>
      </p:sp>
      <p:pic>
        <p:nvPicPr>
          <p:cNvPr id="44035" name="Picture 3"/>
          <p:cNvPicPr>
            <a:picLocks noGrp="1" noChangeAspect="1" noChangeArrowheads="1"/>
          </p:cNvPicPr>
          <p:nvPr>
            <p:ph idx="1"/>
          </p:nvPr>
        </p:nvPicPr>
        <p:blipFill>
          <a:blip r:embed="rId2"/>
          <a:srcRect/>
          <a:stretch>
            <a:fillRect/>
          </a:stretch>
        </p:blipFill>
        <p:spPr>
          <a:xfrm>
            <a:off x="693738" y="1600200"/>
            <a:ext cx="7754937" cy="4530725"/>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p:txBody>
          <a:bodyPr/>
          <a:lstStyle/>
          <a:p>
            <a:pPr eaLnBrk="1" hangingPunct="1"/>
            <a:r>
              <a:rPr lang="en-US" b="1" smtClean="0">
                <a:solidFill>
                  <a:schemeClr val="tx1"/>
                </a:solidFill>
              </a:rPr>
              <a:t>Lincoln-Douglas Debates</a:t>
            </a:r>
            <a:endParaRPr lang="en-US" smtClean="0"/>
          </a:p>
        </p:txBody>
      </p:sp>
      <p:sp>
        <p:nvSpPr>
          <p:cNvPr id="80899" name="Rectangle 3"/>
          <p:cNvSpPr>
            <a:spLocks noGrp="1" noChangeArrowheads="1"/>
          </p:cNvSpPr>
          <p:nvPr>
            <p:ph type="subTitle" idx="1"/>
          </p:nvPr>
        </p:nvSpPr>
        <p:spPr>
          <a:xfrm>
            <a:off x="1905000" y="1371600"/>
            <a:ext cx="6477000" cy="2667000"/>
          </a:xfrm>
          <a:ln w="9525">
            <a:headEnd/>
            <a:tailEnd/>
          </a:ln>
        </p:spPr>
        <p:txBody>
          <a:bodyPr/>
          <a:lstStyle/>
          <a:p>
            <a:pPr eaLnBrk="1" hangingPunct="1"/>
            <a:r>
              <a:rPr lang="en-US" sz="2400" smtClean="0">
                <a:solidFill>
                  <a:srgbClr val="000000"/>
                </a:solidFill>
                <a:latin typeface="Arial" charset="0"/>
              </a:rPr>
              <a:t>In the Senate race in Illinois in 1858, Senator Stephen Douglas and Republican Abraham Lincoln engaged in a series of debates, which focused on the implications of the </a:t>
            </a:r>
            <a:r>
              <a:rPr lang="en-US" sz="2400" i="1" smtClean="0">
                <a:solidFill>
                  <a:srgbClr val="000000"/>
                </a:solidFill>
                <a:latin typeface="Arial" charset="0"/>
              </a:rPr>
              <a:t>Dred Scott</a:t>
            </a:r>
            <a:r>
              <a:rPr lang="en-US" sz="2400" smtClean="0">
                <a:solidFill>
                  <a:srgbClr val="000000"/>
                </a:solidFill>
                <a:latin typeface="Arial" charset="0"/>
              </a:rPr>
              <a:t> decision and the future of slavery in America. Lincoln won wide acclaim in the North for his views. Douglas, however, won reelection. </a:t>
            </a:r>
          </a:p>
        </p:txBody>
      </p:sp>
      <p:sp>
        <p:nvSpPr>
          <p:cNvPr id="80900"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“Freeport Doctrine”</a:t>
            </a:r>
            <a:endParaRPr lang="en-US" sz="3600">
              <a:solidFill>
                <a:srgbClr val="330099"/>
              </a:solidFill>
              <a:latin typeface="Arial" charset="0"/>
            </a:endParaRPr>
          </a:p>
        </p:txBody>
      </p:sp>
      <p:sp>
        <p:nvSpPr>
          <p:cNvPr id="80901"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8</a:t>
            </a:r>
          </a:p>
        </p:txBody>
      </p:sp>
      <p:pic>
        <p:nvPicPr>
          <p:cNvPr id="80902" name="Picture 9"/>
          <p:cNvPicPr>
            <a:picLocks noChangeAspect="1" noChangeArrowheads="1"/>
          </p:cNvPicPr>
          <p:nvPr/>
        </p:nvPicPr>
        <p:blipFill>
          <a:blip r:embed="rId2"/>
          <a:srcRect/>
          <a:stretch>
            <a:fillRect/>
          </a:stretch>
        </p:blipFill>
        <p:spPr bwMode="auto">
          <a:xfrm>
            <a:off x="6477000" y="4191000"/>
            <a:ext cx="2438400" cy="1646238"/>
          </a:xfrm>
          <a:prstGeom prst="rect">
            <a:avLst/>
          </a:prstGeom>
          <a:noFill/>
          <a:ln w="9525">
            <a:noFill/>
            <a:miter lim="800000"/>
            <a:headEnd/>
            <a:tailEnd/>
          </a:ln>
        </p:spPr>
      </p:pic>
    </p:spTree>
  </p:cSld>
  <p:clrMapOvr>
    <a:masterClrMapping/>
  </p:clrMapOvr>
  <p:transition spd="med">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p:txBody>
          <a:bodyPr/>
          <a:lstStyle/>
          <a:p>
            <a:pPr eaLnBrk="1" hangingPunct="1"/>
            <a:r>
              <a:rPr lang="en-US" b="1" smtClean="0">
                <a:solidFill>
                  <a:schemeClr val="tx1"/>
                </a:solidFill>
              </a:rPr>
              <a:t>Freeport Doctrine</a:t>
            </a:r>
            <a:endParaRPr lang="en-US" smtClean="0"/>
          </a:p>
        </p:txBody>
      </p:sp>
      <p:sp>
        <p:nvSpPr>
          <p:cNvPr id="81923" name="Rectangle 3"/>
          <p:cNvSpPr>
            <a:spLocks noGrp="1" noChangeArrowheads="1"/>
          </p:cNvSpPr>
          <p:nvPr>
            <p:ph type="subTitle" idx="1"/>
          </p:nvPr>
        </p:nvSpPr>
        <p:spPr>
          <a:xfrm>
            <a:off x="1905000" y="1371600"/>
            <a:ext cx="7239000" cy="3124200"/>
          </a:xfrm>
          <a:ln w="9525">
            <a:headEnd/>
            <a:tailEnd/>
          </a:ln>
        </p:spPr>
        <p:txBody>
          <a:bodyPr/>
          <a:lstStyle/>
          <a:p>
            <a:pPr eaLnBrk="1" hangingPunct="1"/>
            <a:r>
              <a:rPr lang="en-US" sz="2400" smtClean="0">
                <a:solidFill>
                  <a:srgbClr val="000000"/>
                </a:solidFill>
                <a:latin typeface="Arial" charset="0"/>
              </a:rPr>
              <a:t>During the Lincoln-Douglas debates, Douglas declared that, even in the face of the "Dred Scott" decision, the people of a territory could exclude slavery simply by not passing the local ordinances essential for holding blacks in bondage. This Freeport Doctrine helped Douglas win reelection to the Senate, but, because it angered proslavery southern Democrats, it hurt his bid for the Democratic party's presidential nomination in 1860. </a:t>
            </a:r>
          </a:p>
        </p:txBody>
      </p:sp>
      <p:sp>
        <p:nvSpPr>
          <p:cNvPr id="81924"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Stephen Douglas</a:t>
            </a:r>
            <a:endParaRPr lang="en-US" sz="3600">
              <a:solidFill>
                <a:srgbClr val="330099"/>
              </a:solidFill>
              <a:latin typeface="Arial" charset="0"/>
            </a:endParaRPr>
          </a:p>
        </p:txBody>
      </p:sp>
      <p:sp>
        <p:nvSpPr>
          <p:cNvPr id="81925"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8</a:t>
            </a:r>
          </a:p>
        </p:txBody>
      </p:sp>
    </p:spTree>
  </p:cSld>
  <p:clrMapOvr>
    <a:masterClrMapping/>
  </p:clrMapOvr>
  <p:transition spd="med">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p:txBody>
          <a:bodyPr/>
          <a:lstStyle/>
          <a:p>
            <a:pPr eaLnBrk="1" hangingPunct="1"/>
            <a:r>
              <a:rPr lang="en-US" b="1" smtClean="0">
                <a:solidFill>
                  <a:schemeClr val="tx1"/>
                </a:solidFill>
              </a:rPr>
              <a:t>Harper’s Ferry Raid</a:t>
            </a:r>
            <a:endParaRPr lang="en-US" smtClean="0"/>
          </a:p>
        </p:txBody>
      </p:sp>
      <p:sp>
        <p:nvSpPr>
          <p:cNvPr id="82947" name="Rectangle 3"/>
          <p:cNvSpPr>
            <a:spLocks noGrp="1" noChangeArrowheads="1"/>
          </p:cNvSpPr>
          <p:nvPr>
            <p:ph type="subTitle" idx="1"/>
          </p:nvPr>
        </p:nvSpPr>
        <p:spPr>
          <a:xfrm>
            <a:off x="1905000" y="1371600"/>
            <a:ext cx="6248400" cy="3124200"/>
          </a:xfrm>
          <a:ln w="9525">
            <a:headEnd/>
            <a:tailEnd/>
          </a:ln>
        </p:spPr>
        <p:txBody>
          <a:bodyPr/>
          <a:lstStyle/>
          <a:p>
            <a:pPr eaLnBrk="1" hangingPunct="1"/>
            <a:r>
              <a:rPr lang="en-US" sz="2400" smtClean="0">
                <a:solidFill>
                  <a:srgbClr val="000000"/>
                </a:solidFill>
                <a:latin typeface="Arial" charset="0"/>
              </a:rPr>
              <a:t>Abolitionist John Brown and his followers raided the federal arsenal at Harpers Ferry, Virginia. Brown planned to arm local slaves, lead an armed rebellion, and establish a black republic. Brown was arrested, tried for treason, and executed. He became a martyr in the eyes of northern abolitionists</a:t>
            </a:r>
          </a:p>
        </p:txBody>
      </p:sp>
      <p:sp>
        <p:nvSpPr>
          <p:cNvPr id="82948"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John Brown</a:t>
            </a:r>
            <a:endParaRPr lang="en-US" sz="3600">
              <a:solidFill>
                <a:srgbClr val="330099"/>
              </a:solidFill>
              <a:latin typeface="Arial" charset="0"/>
            </a:endParaRPr>
          </a:p>
        </p:txBody>
      </p:sp>
      <p:sp>
        <p:nvSpPr>
          <p:cNvPr id="82949"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5</a:t>
            </a:r>
          </a:p>
          <a:p>
            <a:pPr>
              <a:spcBef>
                <a:spcPct val="50000"/>
              </a:spcBef>
            </a:pPr>
            <a:r>
              <a:rPr lang="en-US" sz="3600">
                <a:latin typeface="Arial Black" charset="0"/>
              </a:rPr>
              <a:t>9</a:t>
            </a:r>
          </a:p>
        </p:txBody>
      </p:sp>
    </p:spTree>
  </p:cSld>
  <p:clrMapOvr>
    <a:masterClrMapping/>
  </p:clrMapOvr>
  <p:transition spd="med">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Harper’s Ferry</a:t>
            </a:r>
          </a:p>
        </p:txBody>
      </p:sp>
      <p:pic>
        <p:nvPicPr>
          <p:cNvPr id="83971" name="Picture 3"/>
          <p:cNvPicPr>
            <a:picLocks noGrp="1" noChangeAspect="1" noChangeArrowheads="1"/>
          </p:cNvPicPr>
          <p:nvPr>
            <p:ph idx="1"/>
          </p:nvPr>
        </p:nvPicPr>
        <p:blipFill>
          <a:blip r:embed="rId2"/>
          <a:srcRect/>
          <a:stretch>
            <a:fillRect/>
          </a:stretch>
        </p:blipFill>
        <p:spPr>
          <a:xfrm>
            <a:off x="1682750" y="1600200"/>
            <a:ext cx="5778500" cy="4530725"/>
          </a:xfrm>
        </p:spPr>
      </p:pic>
      <p:pic>
        <p:nvPicPr>
          <p:cNvPr id="83972" name="Picture 4"/>
          <p:cNvPicPr>
            <a:picLocks noChangeAspect="1" noChangeArrowheads="1"/>
          </p:cNvPicPr>
          <p:nvPr/>
        </p:nvPicPr>
        <p:blipFill>
          <a:blip r:embed="rId3"/>
          <a:srcRect/>
          <a:stretch>
            <a:fillRect/>
          </a:stretch>
        </p:blipFill>
        <p:spPr bwMode="auto">
          <a:xfrm>
            <a:off x="7086600" y="304800"/>
            <a:ext cx="1655763" cy="1981200"/>
          </a:xfrm>
          <a:prstGeom prst="rect">
            <a:avLst/>
          </a:prstGeom>
          <a:noFill/>
          <a:ln w="9525">
            <a:noFill/>
            <a:miter lim="800000"/>
            <a:headEnd/>
            <a:tailEnd/>
          </a:ln>
        </p:spPr>
      </p:pic>
      <p:sp>
        <p:nvSpPr>
          <p:cNvPr id="83973" name="WordArt 5"/>
          <p:cNvSpPr>
            <a:spLocks noChangeArrowheads="1" noChangeShapeType="1" noTextEdit="1"/>
          </p:cNvSpPr>
          <p:nvPr/>
        </p:nvSpPr>
        <p:spPr bwMode="auto">
          <a:xfrm>
            <a:off x="7162800" y="1828800"/>
            <a:ext cx="1474788" cy="358775"/>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John Brown</a:t>
            </a:r>
          </a:p>
        </p:txBody>
      </p:sp>
      <p:sp>
        <p:nvSpPr>
          <p:cNvPr id="83974" name="SMARTPenAnnotation0"/>
          <p:cNvSpPr>
            <a:spLocks/>
          </p:cNvSpPr>
          <p:nvPr/>
        </p:nvSpPr>
        <p:spPr bwMode="auto">
          <a:xfrm>
            <a:off x="4606925" y="2206625"/>
            <a:ext cx="4763" cy="1588"/>
          </a:xfrm>
          <a:custGeom>
            <a:avLst/>
            <a:gdLst>
              <a:gd name="T0" fmla="*/ 0 w 3"/>
              <a:gd name="T1" fmla="*/ 0 h 1"/>
              <a:gd name="T2" fmla="*/ 2 w 3"/>
              <a:gd name="T3" fmla="*/ 0 h 1"/>
              <a:gd name="T4" fmla="*/ 0 w 3"/>
              <a:gd name="T5" fmla="*/ 0 h 1"/>
              <a:gd name="T6" fmla="*/ 0 60000 65536"/>
              <a:gd name="T7" fmla="*/ 0 60000 65536"/>
              <a:gd name="T8" fmla="*/ 0 60000 65536"/>
              <a:gd name="T9" fmla="*/ 0 w 3"/>
              <a:gd name="T10" fmla="*/ 0 h 1"/>
              <a:gd name="T11" fmla="*/ 3 w 3"/>
              <a:gd name="T12" fmla="*/ 1 h 1"/>
            </a:gdLst>
            <a:ahLst/>
            <a:cxnLst>
              <a:cxn ang="T6">
                <a:pos x="T0" y="T1"/>
              </a:cxn>
              <a:cxn ang="T7">
                <a:pos x="T2" y="T3"/>
              </a:cxn>
              <a:cxn ang="T8">
                <a:pos x="T4" y="T5"/>
              </a:cxn>
            </a:cxnLst>
            <a:rect l="T9" t="T10" r="T11" b="T12"/>
            <a:pathLst>
              <a:path w="3" h="1">
                <a:moveTo>
                  <a:pt x="0" y="0"/>
                </a:moveTo>
                <a:lnTo>
                  <a:pt x="2" y="0"/>
                </a:lnTo>
                <a:lnTo>
                  <a:pt x="0" y="0"/>
                </a:lnTo>
                <a:close/>
              </a:path>
            </a:pathLst>
          </a:custGeom>
          <a:solidFill>
            <a:schemeClr val="accent1"/>
          </a:solidFill>
          <a:ln w="38100">
            <a:solidFill>
              <a:srgbClr val="FF0000"/>
            </a:solidFill>
            <a:round/>
            <a:headEnd type="none" w="sm" len="sm"/>
            <a:tailEnd type="none" w="sm" len="sm"/>
          </a:ln>
        </p:spPr>
        <p:txBody>
          <a:bodyPr wrap="none" anchor="ctr"/>
          <a:lstStyle/>
          <a:p>
            <a:endParaRPr lang="en-US"/>
          </a:p>
        </p:txBody>
      </p:sp>
      <p:sp>
        <p:nvSpPr>
          <p:cNvPr id="83975" name="SMARTPenAnnotation1"/>
          <p:cNvSpPr>
            <a:spLocks/>
          </p:cNvSpPr>
          <p:nvPr/>
        </p:nvSpPr>
        <p:spPr bwMode="auto">
          <a:xfrm>
            <a:off x="4446588" y="2239963"/>
            <a:ext cx="4762" cy="1587"/>
          </a:xfrm>
          <a:custGeom>
            <a:avLst/>
            <a:gdLst>
              <a:gd name="T0" fmla="*/ 0 w 3"/>
              <a:gd name="T1" fmla="*/ 0 h 1"/>
              <a:gd name="T2" fmla="*/ 2 w 3"/>
              <a:gd name="T3" fmla="*/ 0 h 1"/>
              <a:gd name="T4" fmla="*/ 0 w 3"/>
              <a:gd name="T5" fmla="*/ 0 h 1"/>
              <a:gd name="T6" fmla="*/ 0 60000 65536"/>
              <a:gd name="T7" fmla="*/ 0 60000 65536"/>
              <a:gd name="T8" fmla="*/ 0 60000 65536"/>
              <a:gd name="T9" fmla="*/ 0 w 3"/>
              <a:gd name="T10" fmla="*/ 0 h 1"/>
              <a:gd name="T11" fmla="*/ 3 w 3"/>
              <a:gd name="T12" fmla="*/ 1 h 1"/>
            </a:gdLst>
            <a:ahLst/>
            <a:cxnLst>
              <a:cxn ang="T6">
                <a:pos x="T0" y="T1"/>
              </a:cxn>
              <a:cxn ang="T7">
                <a:pos x="T2" y="T3"/>
              </a:cxn>
              <a:cxn ang="T8">
                <a:pos x="T4" y="T5"/>
              </a:cxn>
            </a:cxnLst>
            <a:rect l="T9" t="T10" r="T11" b="T12"/>
            <a:pathLst>
              <a:path w="3" h="1">
                <a:moveTo>
                  <a:pt x="0" y="0"/>
                </a:moveTo>
                <a:lnTo>
                  <a:pt x="2" y="0"/>
                </a:lnTo>
                <a:lnTo>
                  <a:pt x="0" y="0"/>
                </a:lnTo>
                <a:close/>
              </a:path>
            </a:pathLst>
          </a:custGeom>
          <a:solidFill>
            <a:schemeClr val="accent1"/>
          </a:solidFill>
          <a:ln w="38100">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en-US">
                <a:ea typeface="+mj-ea"/>
              </a:rPr>
              <a:t>Election of 1860</a:t>
            </a:r>
          </a:p>
        </p:txBody>
      </p:sp>
      <p:pic>
        <p:nvPicPr>
          <p:cNvPr id="84995" name="Picture 3"/>
          <p:cNvPicPr>
            <a:picLocks noGrp="1" noChangeAspect="1" noChangeArrowheads="1"/>
          </p:cNvPicPr>
          <p:nvPr>
            <p:ph idx="1"/>
          </p:nvPr>
        </p:nvPicPr>
        <p:blipFill>
          <a:blip r:embed="rId2"/>
          <a:srcRect/>
          <a:stretch>
            <a:fillRect/>
          </a:stretch>
        </p:blipFill>
        <p:spPr>
          <a:xfrm>
            <a:off x="2306638" y="1600200"/>
            <a:ext cx="4530725" cy="4530725"/>
          </a:xfrm>
        </p:spPr>
      </p:pic>
      <p:pic>
        <p:nvPicPr>
          <p:cNvPr id="84996" name="Picture 4"/>
          <p:cNvPicPr>
            <a:picLocks noChangeAspect="1" noChangeArrowheads="1"/>
          </p:cNvPicPr>
          <p:nvPr/>
        </p:nvPicPr>
        <p:blipFill>
          <a:blip r:embed="rId3"/>
          <a:srcRect/>
          <a:stretch>
            <a:fillRect/>
          </a:stretch>
        </p:blipFill>
        <p:spPr bwMode="auto">
          <a:xfrm>
            <a:off x="533400" y="1066800"/>
            <a:ext cx="1792288" cy="2241550"/>
          </a:xfrm>
          <a:prstGeom prst="rect">
            <a:avLst/>
          </a:prstGeom>
          <a:noFill/>
          <a:ln w="9525">
            <a:noFill/>
            <a:miter lim="800000"/>
            <a:headEnd/>
            <a:tailEnd/>
          </a:ln>
        </p:spPr>
      </p:pic>
      <p:pic>
        <p:nvPicPr>
          <p:cNvPr id="84997" name="Picture 5"/>
          <p:cNvPicPr>
            <a:picLocks noChangeAspect="1" noChangeArrowheads="1"/>
          </p:cNvPicPr>
          <p:nvPr/>
        </p:nvPicPr>
        <p:blipFill>
          <a:blip r:embed="rId4"/>
          <a:srcRect/>
          <a:stretch>
            <a:fillRect/>
          </a:stretch>
        </p:blipFill>
        <p:spPr bwMode="auto">
          <a:xfrm>
            <a:off x="6858000" y="990600"/>
            <a:ext cx="1438275" cy="2428875"/>
          </a:xfrm>
          <a:prstGeom prst="rect">
            <a:avLst/>
          </a:prstGeom>
          <a:noFill/>
          <a:ln w="9525">
            <a:noFill/>
            <a:miter lim="800000"/>
            <a:headEnd/>
            <a:tailEnd/>
          </a:ln>
        </p:spPr>
      </p:pic>
      <p:pic>
        <p:nvPicPr>
          <p:cNvPr id="84998" name="Picture 6"/>
          <p:cNvPicPr>
            <a:picLocks noChangeAspect="1" noChangeArrowheads="1"/>
          </p:cNvPicPr>
          <p:nvPr/>
        </p:nvPicPr>
        <p:blipFill>
          <a:blip r:embed="rId5"/>
          <a:srcRect/>
          <a:stretch>
            <a:fillRect/>
          </a:stretch>
        </p:blipFill>
        <p:spPr bwMode="auto">
          <a:xfrm>
            <a:off x="6858000" y="3886200"/>
            <a:ext cx="1506538" cy="2282825"/>
          </a:xfrm>
          <a:prstGeom prst="rect">
            <a:avLst/>
          </a:prstGeom>
          <a:noFill/>
          <a:ln w="9525">
            <a:noFill/>
            <a:miter lim="800000"/>
            <a:headEnd/>
            <a:tailEnd/>
          </a:ln>
        </p:spPr>
      </p:pic>
      <p:pic>
        <p:nvPicPr>
          <p:cNvPr id="84999" name="Picture 7"/>
          <p:cNvPicPr>
            <a:picLocks noChangeAspect="1" noChangeArrowheads="1"/>
          </p:cNvPicPr>
          <p:nvPr/>
        </p:nvPicPr>
        <p:blipFill>
          <a:blip r:embed="rId6"/>
          <a:srcRect/>
          <a:stretch>
            <a:fillRect/>
          </a:stretch>
        </p:blipFill>
        <p:spPr bwMode="auto">
          <a:xfrm>
            <a:off x="533400" y="3581400"/>
            <a:ext cx="1743075" cy="2590800"/>
          </a:xfrm>
          <a:prstGeom prst="rect">
            <a:avLst/>
          </a:prstGeom>
          <a:noFill/>
          <a:ln w="9525">
            <a:noFill/>
            <a:miter lim="800000"/>
            <a:headEnd/>
            <a:tailEnd/>
          </a:ln>
        </p:spPr>
      </p:pic>
      <p:sp>
        <p:nvSpPr>
          <p:cNvPr id="85000" name="WordArt 8"/>
          <p:cNvSpPr>
            <a:spLocks noChangeArrowheads="1" noChangeShapeType="1" noTextEdit="1"/>
          </p:cNvSpPr>
          <p:nvPr/>
        </p:nvSpPr>
        <p:spPr bwMode="auto">
          <a:xfrm>
            <a:off x="6781800" y="5410200"/>
            <a:ext cx="1765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Breckinridge</a:t>
            </a:r>
          </a:p>
        </p:txBody>
      </p:sp>
      <p:sp>
        <p:nvSpPr>
          <p:cNvPr id="85001" name="WordArt 9"/>
          <p:cNvSpPr>
            <a:spLocks noChangeArrowheads="1" noChangeShapeType="1" noTextEdit="1"/>
          </p:cNvSpPr>
          <p:nvPr/>
        </p:nvSpPr>
        <p:spPr bwMode="auto">
          <a:xfrm>
            <a:off x="7086600" y="2667000"/>
            <a:ext cx="11049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Douglas</a:t>
            </a:r>
          </a:p>
        </p:txBody>
      </p:sp>
      <p:sp>
        <p:nvSpPr>
          <p:cNvPr id="85002" name="WordArt 10"/>
          <p:cNvSpPr>
            <a:spLocks noChangeArrowheads="1" noChangeShapeType="1" noTextEdit="1"/>
          </p:cNvSpPr>
          <p:nvPr/>
        </p:nvSpPr>
        <p:spPr bwMode="auto">
          <a:xfrm>
            <a:off x="1219200" y="5334000"/>
            <a:ext cx="5461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Bell</a:t>
            </a:r>
          </a:p>
        </p:txBody>
      </p:sp>
      <p:sp>
        <p:nvSpPr>
          <p:cNvPr id="85003" name="WordArt 11"/>
          <p:cNvSpPr>
            <a:spLocks noChangeArrowheads="1" noChangeShapeType="1" noTextEdit="1"/>
          </p:cNvSpPr>
          <p:nvPr/>
        </p:nvSpPr>
        <p:spPr bwMode="auto">
          <a:xfrm>
            <a:off x="1066800" y="2590800"/>
            <a:ext cx="1003300" cy="800100"/>
          </a:xfrm>
          <a:prstGeom prst="rect">
            <a:avLst/>
          </a:prstGeom>
        </p:spPr>
        <p:txBody>
          <a:bodyPr wrap="none" fromWordArt="1">
            <a:prstTxWarp prst="textSlantUp">
              <a:avLst>
                <a:gd name="adj" fmla="val 55556"/>
              </a:avLst>
            </a:prstTxWarp>
          </a:bodyPr>
          <a:lstStyle/>
          <a:p>
            <a:pPr algn="ctr"/>
            <a:r>
              <a:rPr lang="en-US" sz="2000" kern="10">
                <a:ln w="9525">
                  <a:solidFill>
                    <a:srgbClr val="000000"/>
                  </a:solidFill>
                  <a:round/>
                  <a:headEnd/>
                  <a:tailEnd/>
                </a:ln>
                <a:latin typeface="Arial Black"/>
              </a:rPr>
              <a:t>Lincoln</a:t>
            </a:r>
          </a:p>
        </p:txBody>
      </p:sp>
      <p:sp>
        <p:nvSpPr>
          <p:cNvPr id="85004" name="SMARTPenAnnotation2"/>
          <p:cNvSpPr>
            <a:spLocks/>
          </p:cNvSpPr>
          <p:nvPr/>
        </p:nvSpPr>
        <p:spPr bwMode="auto">
          <a:xfrm>
            <a:off x="4732338" y="2994025"/>
            <a:ext cx="881062" cy="196850"/>
          </a:xfrm>
          <a:custGeom>
            <a:avLst/>
            <a:gdLst>
              <a:gd name="T0" fmla="*/ 0 w 555"/>
              <a:gd name="T1" fmla="*/ 123 h 124"/>
              <a:gd name="T2" fmla="*/ 4 w 555"/>
              <a:gd name="T3" fmla="*/ 119 h 124"/>
              <a:gd name="T4" fmla="*/ 6 w 555"/>
              <a:gd name="T5" fmla="*/ 116 h 124"/>
              <a:gd name="T6" fmla="*/ 8 w 555"/>
              <a:gd name="T7" fmla="*/ 113 h 124"/>
              <a:gd name="T8" fmla="*/ 10 w 555"/>
              <a:gd name="T9" fmla="*/ 109 h 124"/>
              <a:gd name="T10" fmla="*/ 11 w 555"/>
              <a:gd name="T11" fmla="*/ 106 h 124"/>
              <a:gd name="T12" fmla="*/ 12 w 555"/>
              <a:gd name="T13" fmla="*/ 103 h 124"/>
              <a:gd name="T14" fmla="*/ 13 w 555"/>
              <a:gd name="T15" fmla="*/ 100 h 124"/>
              <a:gd name="T16" fmla="*/ 15 w 555"/>
              <a:gd name="T17" fmla="*/ 96 h 124"/>
              <a:gd name="T18" fmla="*/ 18 w 555"/>
              <a:gd name="T19" fmla="*/ 92 h 124"/>
              <a:gd name="T20" fmla="*/ 21 w 555"/>
              <a:gd name="T21" fmla="*/ 88 h 124"/>
              <a:gd name="T22" fmla="*/ 25 w 555"/>
              <a:gd name="T23" fmla="*/ 84 h 124"/>
              <a:gd name="T24" fmla="*/ 30 w 555"/>
              <a:gd name="T25" fmla="*/ 81 h 124"/>
              <a:gd name="T26" fmla="*/ 34 w 555"/>
              <a:gd name="T27" fmla="*/ 78 h 124"/>
              <a:gd name="T28" fmla="*/ 85 w 555"/>
              <a:gd name="T29" fmla="*/ 47 h 124"/>
              <a:gd name="T30" fmla="*/ 92 w 555"/>
              <a:gd name="T31" fmla="*/ 42 h 124"/>
              <a:gd name="T32" fmla="*/ 100 w 555"/>
              <a:gd name="T33" fmla="*/ 39 h 124"/>
              <a:gd name="T34" fmla="*/ 107 w 555"/>
              <a:gd name="T35" fmla="*/ 36 h 124"/>
              <a:gd name="T36" fmla="*/ 115 w 555"/>
              <a:gd name="T37" fmla="*/ 33 h 124"/>
              <a:gd name="T38" fmla="*/ 129 w 555"/>
              <a:gd name="T39" fmla="*/ 27 h 124"/>
              <a:gd name="T40" fmla="*/ 137 w 555"/>
              <a:gd name="T41" fmla="*/ 25 h 124"/>
              <a:gd name="T42" fmla="*/ 146 w 555"/>
              <a:gd name="T43" fmla="*/ 22 h 124"/>
              <a:gd name="T44" fmla="*/ 155 w 555"/>
              <a:gd name="T45" fmla="*/ 20 h 124"/>
              <a:gd name="T46" fmla="*/ 164 w 555"/>
              <a:gd name="T47" fmla="*/ 18 h 124"/>
              <a:gd name="T48" fmla="*/ 173 w 555"/>
              <a:gd name="T49" fmla="*/ 17 h 124"/>
              <a:gd name="T50" fmla="*/ 183 w 555"/>
              <a:gd name="T51" fmla="*/ 16 h 124"/>
              <a:gd name="T52" fmla="*/ 192 w 555"/>
              <a:gd name="T53" fmla="*/ 15 h 124"/>
              <a:gd name="T54" fmla="*/ 202 w 555"/>
              <a:gd name="T55" fmla="*/ 13 h 124"/>
              <a:gd name="T56" fmla="*/ 244 w 555"/>
              <a:gd name="T57" fmla="*/ 5 h 124"/>
              <a:gd name="T58" fmla="*/ 255 w 555"/>
              <a:gd name="T59" fmla="*/ 3 h 124"/>
              <a:gd name="T60" fmla="*/ 267 w 555"/>
              <a:gd name="T61" fmla="*/ 2 h 124"/>
              <a:gd name="T62" fmla="*/ 279 w 555"/>
              <a:gd name="T63" fmla="*/ 2 h 124"/>
              <a:gd name="T64" fmla="*/ 313 w 555"/>
              <a:gd name="T65" fmla="*/ 1 h 124"/>
              <a:gd name="T66" fmla="*/ 431 w 555"/>
              <a:gd name="T67" fmla="*/ 0 h 124"/>
              <a:gd name="T68" fmla="*/ 445 w 555"/>
              <a:gd name="T69" fmla="*/ 1 h 124"/>
              <a:gd name="T70" fmla="*/ 458 w 555"/>
              <a:gd name="T71" fmla="*/ 3 h 124"/>
              <a:gd name="T72" fmla="*/ 471 w 555"/>
              <a:gd name="T73" fmla="*/ 4 h 124"/>
              <a:gd name="T74" fmla="*/ 483 w 555"/>
              <a:gd name="T75" fmla="*/ 6 h 124"/>
              <a:gd name="T76" fmla="*/ 496 w 555"/>
              <a:gd name="T77" fmla="*/ 8 h 124"/>
              <a:gd name="T78" fmla="*/ 554 w 555"/>
              <a:gd name="T79" fmla="*/ 22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55"/>
              <a:gd name="T121" fmla="*/ 0 h 124"/>
              <a:gd name="T122" fmla="*/ 555 w 555"/>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55" h="124">
                <a:moveTo>
                  <a:pt x="0" y="123"/>
                </a:moveTo>
                <a:lnTo>
                  <a:pt x="4" y="119"/>
                </a:lnTo>
                <a:lnTo>
                  <a:pt x="6" y="116"/>
                </a:lnTo>
                <a:lnTo>
                  <a:pt x="8" y="113"/>
                </a:lnTo>
                <a:lnTo>
                  <a:pt x="10" y="109"/>
                </a:lnTo>
                <a:lnTo>
                  <a:pt x="11" y="106"/>
                </a:lnTo>
                <a:lnTo>
                  <a:pt x="12" y="103"/>
                </a:lnTo>
                <a:lnTo>
                  <a:pt x="13" y="100"/>
                </a:lnTo>
                <a:lnTo>
                  <a:pt x="15" y="96"/>
                </a:lnTo>
                <a:lnTo>
                  <a:pt x="18" y="92"/>
                </a:lnTo>
                <a:lnTo>
                  <a:pt x="21" y="88"/>
                </a:lnTo>
                <a:lnTo>
                  <a:pt x="25" y="84"/>
                </a:lnTo>
                <a:lnTo>
                  <a:pt x="30" y="81"/>
                </a:lnTo>
                <a:lnTo>
                  <a:pt x="34" y="78"/>
                </a:lnTo>
                <a:lnTo>
                  <a:pt x="85" y="47"/>
                </a:lnTo>
                <a:lnTo>
                  <a:pt x="92" y="42"/>
                </a:lnTo>
                <a:lnTo>
                  <a:pt x="100" y="39"/>
                </a:lnTo>
                <a:lnTo>
                  <a:pt x="107" y="36"/>
                </a:lnTo>
                <a:lnTo>
                  <a:pt x="115" y="33"/>
                </a:lnTo>
                <a:lnTo>
                  <a:pt x="129" y="27"/>
                </a:lnTo>
                <a:lnTo>
                  <a:pt x="137" y="25"/>
                </a:lnTo>
                <a:lnTo>
                  <a:pt x="146" y="22"/>
                </a:lnTo>
                <a:lnTo>
                  <a:pt x="155" y="20"/>
                </a:lnTo>
                <a:lnTo>
                  <a:pt x="164" y="18"/>
                </a:lnTo>
                <a:lnTo>
                  <a:pt x="173" y="17"/>
                </a:lnTo>
                <a:lnTo>
                  <a:pt x="183" y="16"/>
                </a:lnTo>
                <a:lnTo>
                  <a:pt x="192" y="15"/>
                </a:lnTo>
                <a:lnTo>
                  <a:pt x="202" y="13"/>
                </a:lnTo>
                <a:lnTo>
                  <a:pt x="244" y="5"/>
                </a:lnTo>
                <a:lnTo>
                  <a:pt x="255" y="3"/>
                </a:lnTo>
                <a:lnTo>
                  <a:pt x="267" y="2"/>
                </a:lnTo>
                <a:lnTo>
                  <a:pt x="279" y="2"/>
                </a:lnTo>
                <a:lnTo>
                  <a:pt x="313" y="1"/>
                </a:lnTo>
                <a:lnTo>
                  <a:pt x="431" y="0"/>
                </a:lnTo>
                <a:lnTo>
                  <a:pt x="445" y="1"/>
                </a:lnTo>
                <a:lnTo>
                  <a:pt x="458" y="3"/>
                </a:lnTo>
                <a:lnTo>
                  <a:pt x="471" y="4"/>
                </a:lnTo>
                <a:lnTo>
                  <a:pt x="483" y="6"/>
                </a:lnTo>
                <a:lnTo>
                  <a:pt x="496" y="8"/>
                </a:lnTo>
                <a:lnTo>
                  <a:pt x="554" y="22"/>
                </a:lnTo>
              </a:path>
            </a:pathLst>
          </a:custGeom>
          <a:noFill/>
          <a:ln w="38100">
            <a:solidFill>
              <a:srgbClr val="FF0000"/>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en-US">
                <a:ea typeface="+mj-ea"/>
              </a:rPr>
              <a:t>Fort Sumter </a:t>
            </a:r>
          </a:p>
        </p:txBody>
      </p:sp>
      <p:pic>
        <p:nvPicPr>
          <p:cNvPr id="86019" name="Picture 3"/>
          <p:cNvPicPr>
            <a:picLocks noGrp="1" noChangeAspect="1" noChangeArrowheads="1"/>
          </p:cNvPicPr>
          <p:nvPr>
            <p:ph idx="1"/>
          </p:nvPr>
        </p:nvPicPr>
        <p:blipFill>
          <a:blip r:embed="rId2"/>
          <a:srcRect/>
          <a:stretch>
            <a:fillRect/>
          </a:stretch>
        </p:blipFill>
        <p:spPr>
          <a:xfrm>
            <a:off x="962025" y="1600200"/>
            <a:ext cx="7219950" cy="4530725"/>
          </a:xfr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Thus the Civil War began…</a:t>
            </a:r>
          </a:p>
        </p:txBody>
      </p:sp>
      <p:pic>
        <p:nvPicPr>
          <p:cNvPr id="87043" name="Picture 3"/>
          <p:cNvPicPr>
            <a:picLocks noGrp="1" noChangeAspect="1" noChangeArrowheads="1"/>
          </p:cNvPicPr>
          <p:nvPr>
            <p:ph idx="1"/>
          </p:nvPr>
        </p:nvPicPr>
        <p:blipFill>
          <a:blip r:embed="rId2"/>
          <a:srcRect/>
          <a:stretch>
            <a:fillRect/>
          </a:stretch>
        </p:blipFill>
        <p:spPr>
          <a:xfrm>
            <a:off x="1289050" y="1600200"/>
            <a:ext cx="6565900" cy="45307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p:txBody>
          <a:bodyPr/>
          <a:lstStyle/>
          <a:p>
            <a:pPr eaLnBrk="1" hangingPunct="1"/>
            <a:r>
              <a:rPr lang="en-US" b="1" smtClean="0">
                <a:solidFill>
                  <a:schemeClr val="tx1"/>
                </a:solidFill>
              </a:rPr>
              <a:t>Wilmot Proviso</a:t>
            </a:r>
            <a:endParaRPr lang="en-US" smtClean="0"/>
          </a:p>
        </p:txBody>
      </p:sp>
      <p:sp>
        <p:nvSpPr>
          <p:cNvPr id="45059" name="Rectangle 3"/>
          <p:cNvSpPr>
            <a:spLocks noGrp="1" noChangeArrowheads="1"/>
          </p:cNvSpPr>
          <p:nvPr>
            <p:ph type="subTitle" idx="1"/>
          </p:nvPr>
        </p:nvSpPr>
        <p:spPr>
          <a:xfrm>
            <a:off x="1905000" y="1600200"/>
            <a:ext cx="5181600" cy="2514600"/>
          </a:xfrm>
          <a:ln w="9525">
            <a:headEnd/>
            <a:tailEnd/>
          </a:ln>
        </p:spPr>
        <p:txBody>
          <a:bodyPr/>
          <a:lstStyle/>
          <a:p>
            <a:pPr eaLnBrk="1" hangingPunct="1"/>
            <a:r>
              <a:rPr lang="en-US" sz="2400" smtClean="0">
                <a:solidFill>
                  <a:srgbClr val="000000"/>
                </a:solidFill>
                <a:latin typeface="Arial" charset="0"/>
              </a:rPr>
              <a:t>In 1846, Pennsylvania Congressman David Wilmot introduced an amendment (proviso) to an appropriations bill that provided for banning slavery by banning all nonwhites from any territory the United States might acquire from Mexico as a result of war.</a:t>
            </a:r>
          </a:p>
        </p:txBody>
      </p:sp>
      <p:sp>
        <p:nvSpPr>
          <p:cNvPr id="45060"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4</a:t>
            </a:r>
          </a:p>
          <a:p>
            <a:pPr>
              <a:spcBef>
                <a:spcPct val="50000"/>
              </a:spcBef>
            </a:pPr>
            <a:r>
              <a:rPr lang="en-US" sz="3600">
                <a:latin typeface="Arial Black" charset="0"/>
              </a:rPr>
              <a:t>6</a:t>
            </a:r>
          </a:p>
        </p:txBody>
      </p:sp>
      <p:pic>
        <p:nvPicPr>
          <p:cNvPr id="45061" name="Picture 7"/>
          <p:cNvPicPr>
            <a:picLocks noChangeAspect="1" noChangeArrowheads="1"/>
          </p:cNvPicPr>
          <p:nvPr/>
        </p:nvPicPr>
        <p:blipFill>
          <a:blip r:embed="rId2"/>
          <a:srcRect/>
          <a:stretch>
            <a:fillRect/>
          </a:stretch>
        </p:blipFill>
        <p:spPr bwMode="auto">
          <a:xfrm>
            <a:off x="2819400" y="4572000"/>
            <a:ext cx="4038600" cy="1590675"/>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p:txBody>
          <a:bodyPr/>
          <a:lstStyle/>
          <a:p>
            <a:pPr eaLnBrk="1" hangingPunct="1"/>
            <a:r>
              <a:rPr lang="en-US" b="1" smtClean="0">
                <a:solidFill>
                  <a:schemeClr val="tx1"/>
                </a:solidFill>
              </a:rPr>
              <a:t>Wilmot Proviso</a:t>
            </a:r>
            <a:endParaRPr lang="en-US" smtClean="0"/>
          </a:p>
        </p:txBody>
      </p:sp>
      <p:sp>
        <p:nvSpPr>
          <p:cNvPr id="46083" name="Rectangle 3"/>
          <p:cNvSpPr>
            <a:spLocks noGrp="1" noChangeArrowheads="1"/>
          </p:cNvSpPr>
          <p:nvPr>
            <p:ph type="subTitle" idx="1"/>
          </p:nvPr>
        </p:nvSpPr>
        <p:spPr>
          <a:xfrm>
            <a:off x="1828800" y="1600200"/>
            <a:ext cx="4800600" cy="2133600"/>
          </a:xfrm>
          <a:ln w="9525">
            <a:headEnd/>
            <a:tailEnd/>
          </a:ln>
        </p:spPr>
        <p:txBody>
          <a:bodyPr/>
          <a:lstStyle/>
          <a:p>
            <a:pPr eaLnBrk="1" hangingPunct="1"/>
            <a:r>
              <a:rPr lang="en-US" smtClean="0">
                <a:solidFill>
                  <a:srgbClr val="000000"/>
                </a:solidFill>
                <a:latin typeface="Arial" charset="0"/>
              </a:rPr>
              <a:t>It never passed Congress, but the Proviso generated a great debate on the authority of the federal government to ban slavery from the territories. </a:t>
            </a:r>
          </a:p>
        </p:txBody>
      </p:sp>
      <p:sp>
        <p:nvSpPr>
          <p:cNvPr id="46084"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4</a:t>
            </a:r>
          </a:p>
          <a:p>
            <a:pPr>
              <a:spcBef>
                <a:spcPct val="50000"/>
              </a:spcBef>
            </a:pPr>
            <a:r>
              <a:rPr lang="en-US" sz="3600">
                <a:latin typeface="Arial Black" charset="0"/>
              </a:rPr>
              <a:t>6</a:t>
            </a:r>
          </a:p>
        </p:txBody>
      </p:sp>
      <p:pic>
        <p:nvPicPr>
          <p:cNvPr id="46085" name="Picture 6"/>
          <p:cNvPicPr>
            <a:picLocks noChangeAspect="1" noChangeArrowheads="1"/>
          </p:cNvPicPr>
          <p:nvPr/>
        </p:nvPicPr>
        <p:blipFill>
          <a:blip r:embed="rId2"/>
          <a:srcRect/>
          <a:stretch>
            <a:fillRect/>
          </a:stretch>
        </p:blipFill>
        <p:spPr bwMode="auto">
          <a:xfrm>
            <a:off x="6705600" y="914400"/>
            <a:ext cx="2095500" cy="2895600"/>
          </a:xfrm>
          <a:prstGeom prst="rect">
            <a:avLst/>
          </a:prstGeom>
          <a:noFill/>
          <a:ln w="9525">
            <a:noFill/>
            <a:miter lim="800000"/>
            <a:headEnd/>
            <a:tailEnd/>
          </a:ln>
        </p:spPr>
      </p:pic>
      <p:sp>
        <p:nvSpPr>
          <p:cNvPr id="46086" name="Text Box 8"/>
          <p:cNvSpPr txBox="1">
            <a:spLocks noChangeArrowheads="1"/>
          </p:cNvSpPr>
          <p:nvPr/>
        </p:nvSpPr>
        <p:spPr bwMode="auto">
          <a:xfrm>
            <a:off x="1981200" y="4495800"/>
            <a:ext cx="6324600" cy="822325"/>
          </a:xfrm>
          <a:prstGeom prst="rect">
            <a:avLst/>
          </a:prstGeom>
          <a:noFill/>
          <a:ln w="12700" cap="sq">
            <a:noFill/>
            <a:miter lim="800000"/>
            <a:headEnd type="none" w="sm" len="sm"/>
            <a:tailEnd type="none" w="sm" len="sm"/>
          </a:ln>
        </p:spPr>
        <p:txBody>
          <a:bodyPr>
            <a:spAutoFit/>
          </a:bodyPr>
          <a:lstStyle/>
          <a:p>
            <a:pPr>
              <a:spcBef>
                <a:spcPct val="50000"/>
              </a:spcBef>
            </a:pPr>
            <a:r>
              <a:rPr kumimoji="0" lang="en-US" b="1">
                <a:solidFill>
                  <a:srgbClr val="000000"/>
                </a:solidFill>
                <a:latin typeface="Arial" charset="0"/>
              </a:rPr>
              <a:t>Wilmot, David</a:t>
            </a:r>
            <a:r>
              <a:rPr kumimoji="0" lang="en-US">
                <a:solidFill>
                  <a:srgbClr val="000000"/>
                </a:solidFill>
                <a:latin typeface="Arial" charset="0"/>
              </a:rPr>
              <a:t>  Wilmot was a Democratic Congressman from Pennsylvania. </a:t>
            </a:r>
          </a:p>
        </p:txBody>
      </p:sp>
    </p:spTree>
  </p:cSld>
  <p:clrMapOvr>
    <a:masterClrMapping/>
  </p:clrMapOvr>
  <p:transition spd="med">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p:txBody>
          <a:bodyPr/>
          <a:lstStyle/>
          <a:p>
            <a:pPr eaLnBrk="1" hangingPunct="1"/>
            <a:r>
              <a:rPr lang="en-US" b="1" smtClean="0">
                <a:solidFill>
                  <a:schemeClr val="tx1"/>
                </a:solidFill>
              </a:rPr>
              <a:t>Popular Sovereignty</a:t>
            </a:r>
            <a:endParaRPr lang="en-US" smtClean="0"/>
          </a:p>
        </p:txBody>
      </p:sp>
      <p:sp>
        <p:nvSpPr>
          <p:cNvPr id="47107" name="Rectangle 3"/>
          <p:cNvSpPr>
            <a:spLocks noGrp="1" noChangeArrowheads="1"/>
          </p:cNvSpPr>
          <p:nvPr>
            <p:ph type="subTitle" idx="1"/>
          </p:nvPr>
        </p:nvSpPr>
        <p:spPr>
          <a:xfrm>
            <a:off x="1828800" y="1371600"/>
            <a:ext cx="4038600" cy="2971800"/>
          </a:xfrm>
          <a:ln w="9525">
            <a:headEnd/>
            <a:tailEnd/>
          </a:ln>
        </p:spPr>
        <p:txBody>
          <a:bodyPr/>
          <a:lstStyle/>
          <a:p>
            <a:pPr eaLnBrk="1" hangingPunct="1"/>
            <a:r>
              <a:rPr lang="en-US" smtClean="0">
                <a:solidFill>
                  <a:srgbClr val="000000"/>
                </a:solidFill>
                <a:latin typeface="Arial" charset="0"/>
              </a:rPr>
              <a:t>Proposal by Lewis Cass to let residents of the territories (not Congress) decide whether to have slavery or not (a seemingly “democratic” idea)</a:t>
            </a:r>
          </a:p>
        </p:txBody>
      </p:sp>
      <p:sp>
        <p:nvSpPr>
          <p:cNvPr id="47108" name="Text Box 4"/>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4</a:t>
            </a:r>
          </a:p>
          <a:p>
            <a:pPr>
              <a:spcBef>
                <a:spcPct val="50000"/>
              </a:spcBef>
            </a:pPr>
            <a:r>
              <a:rPr lang="en-US" sz="3600">
                <a:latin typeface="Arial Black" charset="0"/>
              </a:rPr>
              <a:t>7</a:t>
            </a:r>
          </a:p>
        </p:txBody>
      </p:sp>
      <p:sp>
        <p:nvSpPr>
          <p:cNvPr id="47109" name="Text Box 6"/>
          <p:cNvSpPr txBox="1">
            <a:spLocks noChangeArrowheads="1"/>
          </p:cNvSpPr>
          <p:nvPr/>
        </p:nvSpPr>
        <p:spPr bwMode="auto">
          <a:xfrm>
            <a:off x="1981200" y="4495800"/>
            <a:ext cx="6324600" cy="457200"/>
          </a:xfrm>
          <a:prstGeom prst="rect">
            <a:avLst/>
          </a:prstGeom>
          <a:noFill/>
          <a:ln w="12700" cap="sq">
            <a:noFill/>
            <a:miter lim="800000"/>
            <a:headEnd type="none" w="sm" len="sm"/>
            <a:tailEnd type="none" w="sm" len="sm"/>
          </a:ln>
        </p:spPr>
        <p:txBody>
          <a:bodyPr>
            <a:spAutoFit/>
          </a:bodyPr>
          <a:lstStyle/>
          <a:p>
            <a:pPr>
              <a:spcBef>
                <a:spcPct val="50000"/>
              </a:spcBef>
            </a:pPr>
            <a:r>
              <a:rPr kumimoji="0" lang="en-US" b="1">
                <a:solidFill>
                  <a:srgbClr val="000000"/>
                </a:solidFill>
                <a:latin typeface="Arial" charset="0"/>
              </a:rPr>
              <a:t>Lewis Cass</a:t>
            </a:r>
            <a:r>
              <a:rPr kumimoji="0" lang="en-US">
                <a:solidFill>
                  <a:srgbClr val="000000"/>
                </a:solidFill>
                <a:latin typeface="Arial" charset="0"/>
              </a:rPr>
              <a:t>  Democrat from Michigan</a:t>
            </a:r>
          </a:p>
        </p:txBody>
      </p:sp>
      <p:pic>
        <p:nvPicPr>
          <p:cNvPr id="47110" name="Picture 7"/>
          <p:cNvPicPr>
            <a:picLocks noChangeAspect="1" noChangeArrowheads="1"/>
          </p:cNvPicPr>
          <p:nvPr/>
        </p:nvPicPr>
        <p:blipFill>
          <a:blip r:embed="rId2"/>
          <a:srcRect/>
          <a:stretch>
            <a:fillRect/>
          </a:stretch>
        </p:blipFill>
        <p:spPr bwMode="auto">
          <a:xfrm>
            <a:off x="6172200" y="1143000"/>
            <a:ext cx="2660650" cy="32766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p:txBody>
          <a:bodyPr/>
          <a:lstStyle/>
          <a:p>
            <a:pPr eaLnBrk="1" hangingPunct="1"/>
            <a:r>
              <a:rPr lang="en-US" b="1" smtClean="0">
                <a:solidFill>
                  <a:schemeClr val="tx1"/>
                </a:solidFill>
              </a:rPr>
              <a:t>Free-Soil Party</a:t>
            </a:r>
            <a:endParaRPr lang="en-US" smtClean="0"/>
          </a:p>
        </p:txBody>
      </p:sp>
      <p:sp>
        <p:nvSpPr>
          <p:cNvPr id="48131" name="Rectangle 3"/>
          <p:cNvSpPr>
            <a:spLocks noGrp="1" noChangeArrowheads="1"/>
          </p:cNvSpPr>
          <p:nvPr>
            <p:ph type="subTitle" idx="1"/>
          </p:nvPr>
        </p:nvSpPr>
        <p:spPr>
          <a:xfrm>
            <a:off x="1600200" y="1447800"/>
            <a:ext cx="7239000" cy="2971800"/>
          </a:xfrm>
          <a:ln w="9525">
            <a:headEnd/>
            <a:tailEnd/>
          </a:ln>
        </p:spPr>
        <p:txBody>
          <a:bodyPr/>
          <a:lstStyle/>
          <a:p>
            <a:pPr eaLnBrk="1" hangingPunct="1"/>
            <a:r>
              <a:rPr lang="en-US" smtClean="0">
                <a:solidFill>
                  <a:srgbClr val="000000"/>
                </a:solidFill>
                <a:latin typeface="Arial" charset="0"/>
              </a:rPr>
              <a:t>Antislavery Northern Democrats and Northern “Conscience” Whigs joined with the abolitionist Liberty party to form the Free-Soil party, which nominated Martin Van Buren for president. The party opposed the expansion of slavery into the territories. </a:t>
            </a:r>
          </a:p>
        </p:txBody>
      </p:sp>
      <p:sp>
        <p:nvSpPr>
          <p:cNvPr id="48132"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Martin Van Buren</a:t>
            </a:r>
            <a:endParaRPr lang="en-US" sz="3600">
              <a:solidFill>
                <a:srgbClr val="330099"/>
              </a:solidFill>
              <a:latin typeface="Arial" charset="0"/>
            </a:endParaRPr>
          </a:p>
        </p:txBody>
      </p:sp>
      <p:sp>
        <p:nvSpPr>
          <p:cNvPr id="48133"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4</a:t>
            </a:r>
          </a:p>
          <a:p>
            <a:pPr>
              <a:spcBef>
                <a:spcPct val="50000"/>
              </a:spcBef>
            </a:pPr>
            <a:r>
              <a:rPr lang="en-US" sz="3600">
                <a:latin typeface="Arial Black" charset="0"/>
              </a:rPr>
              <a:t>8</a:t>
            </a:r>
          </a:p>
        </p:txBody>
      </p:sp>
      <p:pic>
        <p:nvPicPr>
          <p:cNvPr id="48134" name="Picture 6"/>
          <p:cNvPicPr>
            <a:picLocks noChangeAspect="1" noChangeArrowheads="1"/>
          </p:cNvPicPr>
          <p:nvPr/>
        </p:nvPicPr>
        <p:blipFill>
          <a:blip r:embed="rId2"/>
          <a:srcRect/>
          <a:stretch>
            <a:fillRect/>
          </a:stretch>
        </p:blipFill>
        <p:spPr bwMode="auto">
          <a:xfrm>
            <a:off x="6400800" y="4343400"/>
            <a:ext cx="1841500" cy="22098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pPr eaLnBrk="1" hangingPunct="1"/>
            <a:r>
              <a:rPr lang="en-US" b="1" smtClean="0">
                <a:solidFill>
                  <a:schemeClr val="tx1"/>
                </a:solidFill>
              </a:rPr>
              <a:t>Free-Soil Party</a:t>
            </a:r>
            <a:endParaRPr lang="en-US" smtClean="0"/>
          </a:p>
        </p:txBody>
      </p:sp>
      <p:sp>
        <p:nvSpPr>
          <p:cNvPr id="49155" name="Rectangle 3"/>
          <p:cNvSpPr>
            <a:spLocks noGrp="1" noChangeArrowheads="1"/>
          </p:cNvSpPr>
          <p:nvPr>
            <p:ph type="subTitle" idx="1"/>
          </p:nvPr>
        </p:nvSpPr>
        <p:spPr>
          <a:xfrm>
            <a:off x="1600200" y="1447800"/>
            <a:ext cx="7239000" cy="2971800"/>
          </a:xfrm>
          <a:ln w="9525">
            <a:headEnd/>
            <a:tailEnd/>
          </a:ln>
        </p:spPr>
        <p:txBody>
          <a:bodyPr/>
          <a:lstStyle/>
          <a:p>
            <a:pPr eaLnBrk="1" hangingPunct="1"/>
            <a:r>
              <a:rPr lang="en-US" sz="3600" smtClean="0">
                <a:solidFill>
                  <a:srgbClr val="000000"/>
                </a:solidFill>
                <a:latin typeface="Arial" charset="0"/>
              </a:rPr>
              <a:t>Slogan:  “Free soil, free speech, free labor, free men” </a:t>
            </a:r>
          </a:p>
          <a:p>
            <a:pPr eaLnBrk="1" hangingPunct="1"/>
            <a:r>
              <a:rPr lang="en-US" sz="3600" smtClean="0">
                <a:solidFill>
                  <a:srgbClr val="000000"/>
                </a:solidFill>
                <a:latin typeface="Arial" charset="0"/>
              </a:rPr>
              <a:t>= free “white” men</a:t>
            </a:r>
          </a:p>
        </p:txBody>
      </p:sp>
      <p:sp>
        <p:nvSpPr>
          <p:cNvPr id="49156" name="Text Box 4"/>
          <p:cNvSpPr txBox="1">
            <a:spLocks noChangeArrowheads="1"/>
          </p:cNvSpPr>
          <p:nvPr/>
        </p:nvSpPr>
        <p:spPr bwMode="auto">
          <a:xfrm>
            <a:off x="2057400" y="4648200"/>
            <a:ext cx="6019800" cy="641350"/>
          </a:xfrm>
          <a:prstGeom prst="rect">
            <a:avLst/>
          </a:prstGeom>
          <a:noFill/>
          <a:ln w="12700" cap="sq">
            <a:noFill/>
            <a:miter lim="800000"/>
            <a:headEnd type="none" w="sm" len="sm"/>
            <a:tailEnd type="none" w="sm" len="sm"/>
          </a:ln>
        </p:spPr>
        <p:txBody>
          <a:bodyPr>
            <a:spAutoFit/>
          </a:bodyPr>
          <a:lstStyle/>
          <a:p>
            <a:pPr>
              <a:spcBef>
                <a:spcPct val="50000"/>
              </a:spcBef>
            </a:pPr>
            <a:r>
              <a:rPr lang="en-US" sz="3600" b="1">
                <a:solidFill>
                  <a:srgbClr val="330099"/>
                </a:solidFill>
                <a:latin typeface="Arial" charset="0"/>
              </a:rPr>
              <a:t>Martin Van Buren</a:t>
            </a:r>
            <a:endParaRPr lang="en-US" sz="3600">
              <a:solidFill>
                <a:srgbClr val="330099"/>
              </a:solidFill>
              <a:latin typeface="Arial" charset="0"/>
            </a:endParaRPr>
          </a:p>
        </p:txBody>
      </p:sp>
      <p:sp>
        <p:nvSpPr>
          <p:cNvPr id="49157" name="Text Box 5"/>
          <p:cNvSpPr txBox="1">
            <a:spLocks noChangeArrowheads="1"/>
          </p:cNvSpPr>
          <p:nvPr/>
        </p:nvSpPr>
        <p:spPr bwMode="auto">
          <a:xfrm>
            <a:off x="228600" y="762000"/>
            <a:ext cx="609600" cy="3636963"/>
          </a:xfrm>
          <a:prstGeom prst="rect">
            <a:avLst/>
          </a:prstGeom>
          <a:noFill/>
          <a:ln w="12700" cap="sq">
            <a:noFill/>
            <a:miter lim="800000"/>
            <a:headEnd type="none" w="sm" len="sm"/>
            <a:tailEnd type="none" w="sm" len="sm"/>
          </a:ln>
        </p:spPr>
        <p:txBody>
          <a:bodyPr>
            <a:spAutoFit/>
          </a:bodyPr>
          <a:lstStyle/>
          <a:p>
            <a:pPr>
              <a:spcBef>
                <a:spcPct val="50000"/>
              </a:spcBef>
            </a:pPr>
            <a:r>
              <a:rPr lang="en-US" sz="3600">
                <a:latin typeface="Arial Black" charset="0"/>
              </a:rPr>
              <a:t>1</a:t>
            </a:r>
          </a:p>
          <a:p>
            <a:pPr>
              <a:spcBef>
                <a:spcPct val="50000"/>
              </a:spcBef>
            </a:pPr>
            <a:r>
              <a:rPr lang="en-US" sz="3600">
                <a:latin typeface="Arial Black" charset="0"/>
              </a:rPr>
              <a:t>8</a:t>
            </a:r>
          </a:p>
          <a:p>
            <a:pPr>
              <a:spcBef>
                <a:spcPct val="50000"/>
              </a:spcBef>
            </a:pPr>
            <a:r>
              <a:rPr lang="en-US" sz="3600">
                <a:latin typeface="Arial Black" charset="0"/>
              </a:rPr>
              <a:t>4</a:t>
            </a:r>
          </a:p>
          <a:p>
            <a:pPr>
              <a:spcBef>
                <a:spcPct val="50000"/>
              </a:spcBef>
            </a:pPr>
            <a:r>
              <a:rPr lang="en-US" sz="3600">
                <a:latin typeface="Arial Black" charset="0"/>
              </a:rPr>
              <a:t>8</a:t>
            </a:r>
          </a:p>
        </p:txBody>
      </p:sp>
      <p:pic>
        <p:nvPicPr>
          <p:cNvPr id="49158" name="Picture 6"/>
          <p:cNvPicPr>
            <a:picLocks noChangeAspect="1" noChangeArrowheads="1"/>
          </p:cNvPicPr>
          <p:nvPr/>
        </p:nvPicPr>
        <p:blipFill>
          <a:blip r:embed="rId2"/>
          <a:srcRect/>
          <a:stretch>
            <a:fillRect/>
          </a:stretch>
        </p:blipFill>
        <p:spPr bwMode="auto">
          <a:xfrm>
            <a:off x="6400800" y="4343400"/>
            <a:ext cx="1841500" cy="2209800"/>
          </a:xfrm>
          <a:prstGeom prst="rect">
            <a:avLst/>
          </a:prstGeom>
          <a:noFill/>
          <a:ln w="9525">
            <a:noFill/>
            <a:miter lim="800000"/>
            <a:headEnd/>
            <a:tailEnd/>
          </a:ln>
        </p:spPr>
      </p:pic>
    </p:spTree>
  </p:cSld>
  <p:clrMapOvr>
    <a:masterClrMapping/>
  </p:clrMapOvr>
  <p:transition spd="med">
    <p:cut/>
  </p:transition>
  <p:timing>
    <p:tnLst>
      <p:par>
        <p:cTn id="1" dur="indefinite" restart="never" nodeType="tmRoot"/>
      </p:par>
    </p:tnLst>
  </p:timing>
</p:sld>
</file>

<file path=ppt/theme/theme1.xml><?xml version="1.0" encoding="utf-8"?>
<a:theme xmlns:a="http://schemas.openxmlformats.org/drawingml/2006/main" name="Employee Orientation">
  <a:themeElements>
    <a:clrScheme name="Employee Orientation 1">
      <a:dk1>
        <a:srgbClr val="000000"/>
      </a:dk1>
      <a:lt1>
        <a:srgbClr val="0099CC"/>
      </a:lt1>
      <a:dk2>
        <a:srgbClr val="FFFFFF"/>
      </a:dk2>
      <a:lt2>
        <a:srgbClr val="868686"/>
      </a:lt2>
      <a:accent1>
        <a:srgbClr val="00FFCC"/>
      </a:accent1>
      <a:accent2>
        <a:srgbClr val="969696"/>
      </a:accent2>
      <a:accent3>
        <a:srgbClr val="AACAE2"/>
      </a:accent3>
      <a:accent4>
        <a:srgbClr val="000000"/>
      </a:accent4>
      <a:accent5>
        <a:srgbClr val="AAFFE2"/>
      </a:accent5>
      <a:accent6>
        <a:srgbClr val="878787"/>
      </a:accent6>
      <a:hlink>
        <a:srgbClr val="00FFCC"/>
      </a:hlink>
      <a:folHlink>
        <a:srgbClr val="99CCFF"/>
      </a:folHlink>
    </a:clrScheme>
    <a:fontScheme name="Employee Orientatio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Employee Orientation 1">
        <a:dk1>
          <a:srgbClr val="000000"/>
        </a:dk1>
        <a:lt1>
          <a:srgbClr val="0099CC"/>
        </a:lt1>
        <a:dk2>
          <a:srgbClr val="FFFFFF"/>
        </a:dk2>
        <a:lt2>
          <a:srgbClr val="868686"/>
        </a:lt2>
        <a:accent1>
          <a:srgbClr val="00FFCC"/>
        </a:accent1>
        <a:accent2>
          <a:srgbClr val="969696"/>
        </a:accent2>
        <a:accent3>
          <a:srgbClr val="AACAE2"/>
        </a:accent3>
        <a:accent4>
          <a:srgbClr val="000000"/>
        </a:accent4>
        <a:accent5>
          <a:srgbClr val="AAFFE2"/>
        </a:accent5>
        <a:accent6>
          <a:srgbClr val="878787"/>
        </a:accent6>
        <a:hlink>
          <a:srgbClr val="00FFCC"/>
        </a:hlink>
        <a:folHlink>
          <a:srgbClr val="99CCFF"/>
        </a:folHlink>
      </a:clrScheme>
      <a:clrMap bg1="lt1" tx1="dk1" bg2="lt2" tx2="dk2" accent1="accent1" accent2="accent2" accent3="accent3" accent4="accent4" accent5="accent5" accent6="accent6" hlink="hlink" folHlink="folHlink"/>
    </a:extraClrScheme>
    <a:extraClrScheme>
      <a:clrScheme name="Employee Orientatio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Employee Orientation 3">
        <a:dk1>
          <a:srgbClr val="5F5F5F"/>
        </a:dk1>
        <a:lt1>
          <a:srgbClr val="FFFFFF"/>
        </a:lt1>
        <a:dk2>
          <a:srgbClr val="5F5F5F"/>
        </a:dk2>
        <a:lt2>
          <a:srgbClr val="808080"/>
        </a:lt2>
        <a:accent1>
          <a:srgbClr val="969696"/>
        </a:accent1>
        <a:accent2>
          <a:srgbClr val="000000"/>
        </a:accent2>
        <a:accent3>
          <a:srgbClr val="FFFFFF"/>
        </a:accent3>
        <a:accent4>
          <a:srgbClr val="505050"/>
        </a:accent4>
        <a:accent5>
          <a:srgbClr val="C9C9C9"/>
        </a:accent5>
        <a:accent6>
          <a:srgbClr val="000000"/>
        </a:accent6>
        <a:hlink>
          <a:srgbClr val="777777"/>
        </a:hlink>
        <a:folHlink>
          <a:srgbClr val="CC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ipple">
  <a:themeElements>
    <a:clrScheme name="Ripple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Ripple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rtain">
  <a:themeElements>
    <a:clrScheme name="Curtain 1">
      <a:dk1>
        <a:srgbClr val="602000"/>
      </a:dk1>
      <a:lt1>
        <a:srgbClr val="FFFFFF"/>
      </a:lt1>
      <a:dk2>
        <a:srgbClr val="800000"/>
      </a:dk2>
      <a:lt2>
        <a:srgbClr val="FFFFCC"/>
      </a:lt2>
      <a:accent1>
        <a:srgbClr val="C02418"/>
      </a:accent1>
      <a:accent2>
        <a:srgbClr val="000000"/>
      </a:accent2>
      <a:accent3>
        <a:srgbClr val="C0AAAA"/>
      </a:accent3>
      <a:accent4>
        <a:srgbClr val="DADADA"/>
      </a:accent4>
      <a:accent5>
        <a:srgbClr val="DCACAB"/>
      </a:accent5>
      <a:accent6>
        <a:srgbClr val="000000"/>
      </a:accent6>
      <a:hlink>
        <a:srgbClr val="EBF25A"/>
      </a:hlink>
      <a:folHlink>
        <a:srgbClr val="F2AA68"/>
      </a:folHlink>
    </a:clrScheme>
    <a:fontScheme name="Curta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Curtain 1">
        <a:dk1>
          <a:srgbClr val="602000"/>
        </a:dk1>
        <a:lt1>
          <a:srgbClr val="FFFFFF"/>
        </a:lt1>
        <a:dk2>
          <a:srgbClr val="800000"/>
        </a:dk2>
        <a:lt2>
          <a:srgbClr val="FFFFCC"/>
        </a:lt2>
        <a:accent1>
          <a:srgbClr val="C02418"/>
        </a:accent1>
        <a:accent2>
          <a:srgbClr val="000000"/>
        </a:accent2>
        <a:accent3>
          <a:srgbClr val="C0AAAA"/>
        </a:accent3>
        <a:accent4>
          <a:srgbClr val="DADADA"/>
        </a:accent4>
        <a:accent5>
          <a:srgbClr val="DCACAB"/>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Curtain 2">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Curtain 3">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Curtain 4">
        <a:dk1>
          <a:srgbClr val="000066"/>
        </a:dk1>
        <a:lt1>
          <a:srgbClr val="FFFFFF"/>
        </a:lt1>
        <a:dk2>
          <a:srgbClr val="000099"/>
        </a:dk2>
        <a:lt2>
          <a:srgbClr val="D8F6F8"/>
        </a:lt2>
        <a:accent1>
          <a:srgbClr val="2131CB"/>
        </a:accent1>
        <a:accent2>
          <a:srgbClr val="00003A"/>
        </a:accent2>
        <a:accent3>
          <a:srgbClr val="AAAACA"/>
        </a:accent3>
        <a:accent4>
          <a:srgbClr val="DADADA"/>
        </a:accent4>
        <a:accent5>
          <a:srgbClr val="ABADE2"/>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Curtain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Curtain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Curtain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Curtain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Curtain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mployee Orientatio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themeOverride>
</file>

<file path=docProps/app.xml><?xml version="1.0" encoding="utf-8"?>
<Properties xmlns="http://schemas.openxmlformats.org/officeDocument/2006/extended-properties" xmlns:vt="http://schemas.openxmlformats.org/officeDocument/2006/docPropsVTypes">
  <Template>Macintosh HD:Applications:Microsoft Office X:Templates:Presentations:Content:Employee Orientation</Template>
  <TotalTime>640</TotalTime>
  <Words>1563</Words>
  <Application>Microsoft Office PowerPoint</Application>
  <PresentationFormat>On-screen Show (4:3)</PresentationFormat>
  <Paragraphs>215</Paragraphs>
  <Slides>46</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46</vt:i4>
      </vt:variant>
    </vt:vector>
  </HeadingPairs>
  <TitlesOfParts>
    <vt:vector size="54" baseType="lpstr">
      <vt:lpstr>ＭＳ Ｐゴシック</vt:lpstr>
      <vt:lpstr>Arial</vt:lpstr>
      <vt:lpstr>Arial Black</vt:lpstr>
      <vt:lpstr>Times New Roman</vt:lpstr>
      <vt:lpstr>Wingdings</vt:lpstr>
      <vt:lpstr>Employee Orientation</vt:lpstr>
      <vt:lpstr>Ripple</vt:lpstr>
      <vt:lpstr>Curtain</vt:lpstr>
      <vt:lpstr>Unintended Consequences</vt:lpstr>
      <vt:lpstr>What to do with the territory acquired in the Mexican-American War?</vt:lpstr>
      <vt:lpstr>Four proposals</vt:lpstr>
      <vt:lpstr>The Missouri Compromise  (1820)</vt:lpstr>
      <vt:lpstr>Wilmot Proviso</vt:lpstr>
      <vt:lpstr>Wilmot Proviso</vt:lpstr>
      <vt:lpstr>Popular Sovereignty</vt:lpstr>
      <vt:lpstr>Free-Soil Party</vt:lpstr>
      <vt:lpstr>Free-Soil Party</vt:lpstr>
      <vt:lpstr>Election of 1848</vt:lpstr>
      <vt:lpstr>Zachary Taylor</vt:lpstr>
      <vt:lpstr>The United States in 1848</vt:lpstr>
      <vt:lpstr>Gold in California (1848)</vt:lpstr>
      <vt:lpstr>What to do with California?</vt:lpstr>
      <vt:lpstr>Problems</vt:lpstr>
      <vt:lpstr>Compromise of 1850</vt:lpstr>
      <vt:lpstr>The Compromise of 1850</vt:lpstr>
      <vt:lpstr>Fugitive Slave Law</vt:lpstr>
      <vt:lpstr>PowerPoint Presentation</vt:lpstr>
      <vt:lpstr>Uncle Tom’s Cabin</vt:lpstr>
      <vt:lpstr>Uncle Tom’s Cabin</vt:lpstr>
      <vt:lpstr>Know-Nothing Party</vt:lpstr>
      <vt:lpstr>PowerPoint Presentation</vt:lpstr>
      <vt:lpstr>PowerPoint Presentation</vt:lpstr>
      <vt:lpstr>Ostend (Belgium) Manifesto</vt:lpstr>
      <vt:lpstr>Kansas-Nebraska Act</vt:lpstr>
      <vt:lpstr>Douglas’s Compromise</vt:lpstr>
      <vt:lpstr>The Kansas-Nebraska Act</vt:lpstr>
      <vt:lpstr>Republican Party</vt:lpstr>
      <vt:lpstr>“Bleeding Kansas”</vt:lpstr>
      <vt:lpstr>Pottawatomie Creek, Kansas</vt:lpstr>
      <vt:lpstr>Pottawatomie Creek</vt:lpstr>
      <vt:lpstr>Brooks-Sumner incident</vt:lpstr>
      <vt:lpstr>James Buchanan</vt:lpstr>
      <vt:lpstr>Lecompton Constitution</vt:lpstr>
      <vt:lpstr>Dred Scott Case</vt:lpstr>
      <vt:lpstr>Dred Scott Decision</vt:lpstr>
      <vt:lpstr>Dred Scott v. Sanford</vt:lpstr>
      <vt:lpstr>Lincoln-Douglas Debates</vt:lpstr>
      <vt:lpstr>Lincoln-Douglas Debates</vt:lpstr>
      <vt:lpstr>Freeport Doctrine</vt:lpstr>
      <vt:lpstr>Harper’s Ferry Raid</vt:lpstr>
      <vt:lpstr>Harper’s Ferry</vt:lpstr>
      <vt:lpstr>Election of 1860</vt:lpstr>
      <vt:lpstr>Fort Sumter </vt:lpstr>
      <vt:lpstr>Thus the Civil War began…</vt:lpstr>
    </vt:vector>
  </TitlesOfParts>
  <Company>ɧ退ɣ</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and Sedition Acts</dc:title>
  <dc:creator>Charles Vávra</dc:creator>
  <cp:lastModifiedBy>Matthew Cirbo</cp:lastModifiedBy>
  <cp:revision>159</cp:revision>
  <cp:lastPrinted>1904-01-01T00:00:00Z</cp:lastPrinted>
  <dcterms:created xsi:type="dcterms:W3CDTF">2004-03-13T16:45:46Z</dcterms:created>
  <dcterms:modified xsi:type="dcterms:W3CDTF">2015-01-07T19:06:52Z</dcterms:modified>
</cp:coreProperties>
</file>