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7" autoAdjust="0"/>
    <p:restoredTop sz="94761" autoAdjust="0"/>
  </p:normalViewPr>
  <p:slideViewPr>
    <p:cSldViewPr>
      <p:cViewPr varScale="1">
        <p:scale>
          <a:sx n="48" d="100"/>
          <a:sy n="48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A309-BABC-4B7C-B4C6-24C6CEC29FDC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F7BFD-E447-46CC-BBC9-2D0C54DB7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11FC5C-D5A8-4983-B69E-CC844019DF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BC324-21C0-4317-A942-3C96CFE19B70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11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F7D11-3C08-40BC-9984-1E7115A26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3AC9-7CEB-4BEA-9C9C-A39667088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40A632B-0301-4EB5-B53A-9720FC3F0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CFD9CF-7248-48B5-BB1A-9198CBACC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C3147F-D85A-43A6-975D-1D143EFD3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BFAF27A-54C4-46EF-8FFB-3ECF81D6A7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52C4D3-C25D-484E-AA32-7548DCF79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6277CD-3D2C-44BC-B7EF-BA9D76000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93840-A668-4443-B996-1A1825610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29BB5-8EB2-4C92-B5D2-C1795BF005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0AC980A-8F42-43B4-929F-C14472D51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D30E05-E5A1-4225-B225-EB381E914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077200" cy="32004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Chapter </a:t>
            </a:r>
            <a:r>
              <a:rPr lang="en-US" sz="4400" b="1" dirty="0" smtClean="0"/>
              <a:t>19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Drifting toward disunion (1854-1861)</a:t>
            </a:r>
            <a:endParaRPr lang="en-US" sz="4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181600"/>
            <a:ext cx="6324600" cy="6858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Telling the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Election of 1860</a:t>
            </a:r>
          </a:p>
          <a:p>
            <a:r>
              <a:rPr lang="en-US" sz="3200" b="1" dirty="0" smtClean="0"/>
              <a:t>Stephen Douglas (D)</a:t>
            </a:r>
          </a:p>
          <a:p>
            <a:r>
              <a:rPr lang="en-US" sz="3200" b="1" dirty="0" smtClean="0"/>
              <a:t>John C. Breckenridge (D)</a:t>
            </a:r>
          </a:p>
          <a:p>
            <a:r>
              <a:rPr lang="en-US" sz="3200" b="1" dirty="0" smtClean="0"/>
              <a:t>Constitutional Union Party</a:t>
            </a:r>
          </a:p>
          <a:p>
            <a:r>
              <a:rPr lang="en-US" sz="3200" b="1" dirty="0" smtClean="0"/>
              <a:t>John Bell</a:t>
            </a:r>
            <a:endParaRPr lang="en-US" sz="3200" b="1" dirty="0" smtClean="0"/>
          </a:p>
          <a:p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Republican Party</a:t>
            </a:r>
          </a:p>
          <a:p>
            <a:r>
              <a:rPr lang="en-US" sz="3200" b="1" dirty="0" smtClean="0"/>
              <a:t>William Seward</a:t>
            </a:r>
          </a:p>
          <a:p>
            <a:r>
              <a:rPr lang="en-US" sz="3200" b="1" dirty="0" smtClean="0"/>
              <a:t>“irrepressible conflict” (1858)</a:t>
            </a:r>
          </a:p>
          <a:p>
            <a:r>
              <a:rPr lang="en-US" sz="3200" b="1" dirty="0" smtClean="0"/>
              <a:t>Abraham Lincoln</a:t>
            </a:r>
            <a:endParaRPr lang="en-US" sz="3200" b="1" dirty="0" smtClean="0"/>
          </a:p>
          <a:p>
            <a:r>
              <a:rPr lang="en-US" sz="3200" b="1" dirty="0" smtClean="0"/>
              <a:t>Republican Party platform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South Carolinas secession (1860)</a:t>
            </a:r>
            <a:endParaRPr lang="en-US" sz="3200" b="1" dirty="0" smtClean="0"/>
          </a:p>
          <a:p>
            <a:r>
              <a:rPr lang="en-US" sz="3200" b="1" dirty="0" smtClean="0"/>
              <a:t>Montgomery, Alabama</a:t>
            </a:r>
          </a:p>
          <a:p>
            <a:r>
              <a:rPr lang="en-US" sz="3200" b="1" dirty="0" smtClean="0"/>
              <a:t>Confederate States of America (1861)</a:t>
            </a:r>
          </a:p>
          <a:p>
            <a:r>
              <a:rPr lang="en-US" sz="3200" b="1" dirty="0" smtClean="0"/>
              <a:t>Jefferson Davis</a:t>
            </a:r>
          </a:p>
          <a:p>
            <a:endParaRPr lang="en-US" sz="3200" b="1" dirty="0" smtClean="0"/>
          </a:p>
          <a:p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“lame duck”</a:t>
            </a:r>
          </a:p>
          <a:p>
            <a:r>
              <a:rPr lang="en-US" sz="3200" b="1" dirty="0" smtClean="0"/>
              <a:t>Crittenden amendments</a:t>
            </a:r>
          </a:p>
          <a:p>
            <a:r>
              <a:rPr lang="en-US" sz="3200" b="1" smtClean="0"/>
              <a:t>36 30’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Fugitive slave law (1850)</a:t>
            </a:r>
          </a:p>
          <a:p>
            <a:r>
              <a:rPr lang="en-US" sz="3200" b="1" dirty="0" smtClean="0"/>
              <a:t>Harriet Beecher Stowe</a:t>
            </a:r>
            <a:endParaRPr lang="en-US" sz="3200" b="1" dirty="0" smtClean="0"/>
          </a:p>
          <a:p>
            <a:r>
              <a:rPr lang="en-US" sz="3200" b="1" i="1" dirty="0" smtClean="0"/>
              <a:t>Uncle Tom’s Cabin </a:t>
            </a:r>
            <a:r>
              <a:rPr lang="en-US" sz="3200" b="1" dirty="0" smtClean="0"/>
              <a:t>(1852)</a:t>
            </a:r>
            <a:endParaRPr lang="en-US" sz="3200" b="1" i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The Impending Crisis of the South </a:t>
            </a:r>
            <a:r>
              <a:rPr lang="en-US" sz="3200" b="1" dirty="0" smtClean="0"/>
              <a:t>by Hinton R. Helper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New England Emigrant Company</a:t>
            </a:r>
          </a:p>
          <a:p>
            <a:r>
              <a:rPr lang="en-US" sz="3200" b="1" dirty="0" smtClean="0"/>
              <a:t>“</a:t>
            </a:r>
            <a:r>
              <a:rPr lang="en-US" sz="3200" b="1" dirty="0" err="1" smtClean="0"/>
              <a:t>Nebrascals</a:t>
            </a:r>
            <a:r>
              <a:rPr lang="en-US" sz="3200" b="1" dirty="0" smtClean="0"/>
              <a:t>”</a:t>
            </a:r>
            <a:endParaRPr lang="en-US" sz="3200" b="1" dirty="0" smtClean="0"/>
          </a:p>
          <a:p>
            <a:r>
              <a:rPr lang="en-US" sz="3200" b="1" dirty="0" smtClean="0"/>
              <a:t>“border ruffians”</a:t>
            </a:r>
          </a:p>
          <a:p>
            <a:r>
              <a:rPr lang="en-US" sz="3200" b="1" dirty="0" smtClean="0"/>
              <a:t>Lawrence, Kansas</a:t>
            </a:r>
          </a:p>
          <a:p>
            <a:r>
              <a:rPr lang="en-US" sz="3200" b="1" dirty="0" smtClean="0"/>
              <a:t>Topeka, Kansas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John Brown</a:t>
            </a:r>
          </a:p>
          <a:p>
            <a:r>
              <a:rPr lang="en-US" sz="3200" b="1" dirty="0" smtClean="0"/>
              <a:t>Pottawatomie Creek (1856)</a:t>
            </a:r>
          </a:p>
          <a:p>
            <a:r>
              <a:rPr lang="en-US" sz="3200" b="1" dirty="0" smtClean="0"/>
              <a:t>“Bleeding Kansas”</a:t>
            </a:r>
          </a:p>
          <a:p>
            <a:r>
              <a:rPr lang="en-US" sz="3200" b="1" dirty="0" smtClean="0"/>
              <a:t>Lecompton Constitution (1857)</a:t>
            </a:r>
            <a:endParaRPr lang="en-US" sz="32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</a:t>
            </a:r>
            <a:r>
              <a:rPr lang="en-US" sz="3200" b="1" dirty="0" smtClean="0"/>
              <a:t>ivision of the Democratic Party</a:t>
            </a:r>
            <a:endParaRPr lang="en-US" sz="3200" b="1" dirty="0" smtClean="0"/>
          </a:p>
          <a:p>
            <a:r>
              <a:rPr lang="en-US" sz="3200" b="1" dirty="0" smtClean="0"/>
              <a:t>James Buchanan (D)</a:t>
            </a:r>
          </a:p>
          <a:p>
            <a:r>
              <a:rPr lang="en-US" sz="3200" b="1" dirty="0" smtClean="0"/>
              <a:t>Stephen Douglas (D)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Charles Sumner</a:t>
            </a:r>
          </a:p>
          <a:p>
            <a:r>
              <a:rPr lang="en-US" sz="3200" b="1" dirty="0" smtClean="0"/>
              <a:t>“The Crime Against Kansas”</a:t>
            </a:r>
            <a:endParaRPr lang="en-US" sz="3200" b="1" dirty="0" smtClean="0"/>
          </a:p>
          <a:p>
            <a:r>
              <a:rPr lang="en-US" sz="3200" b="1" dirty="0" smtClean="0"/>
              <a:t>Preston S. Brooks</a:t>
            </a:r>
          </a:p>
          <a:p>
            <a:r>
              <a:rPr lang="en-US" sz="3200" b="1" dirty="0" smtClean="0"/>
              <a:t>Brooks, Sumner senatorial caning (1856)</a:t>
            </a:r>
            <a:endParaRPr lang="en-US" sz="32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Election of 1856</a:t>
            </a:r>
          </a:p>
          <a:p>
            <a:r>
              <a:rPr lang="en-US" sz="3200" b="1" dirty="0" smtClean="0"/>
              <a:t>James Buchanan (D)</a:t>
            </a:r>
          </a:p>
          <a:p>
            <a:r>
              <a:rPr lang="en-US" sz="3200" b="1" dirty="0" smtClean="0"/>
              <a:t>John C. Fremont (R)</a:t>
            </a:r>
            <a:endParaRPr lang="en-US" sz="3200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“</a:t>
            </a:r>
            <a:r>
              <a:rPr lang="en-US" sz="3200" b="1" dirty="0" err="1" smtClean="0"/>
              <a:t>nativists</a:t>
            </a:r>
            <a:r>
              <a:rPr lang="en-US" sz="3200" b="1" dirty="0" smtClean="0"/>
              <a:t>”</a:t>
            </a:r>
          </a:p>
          <a:p>
            <a:r>
              <a:rPr lang="en-US" sz="3200" b="1" dirty="0" smtClean="0"/>
              <a:t>Millard Fillmore</a:t>
            </a:r>
          </a:p>
          <a:p>
            <a:r>
              <a:rPr lang="en-US" sz="3200" b="1" dirty="0" smtClean="0"/>
              <a:t>American Party (aka Know Nothing Party)</a:t>
            </a:r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Dred</a:t>
            </a:r>
            <a:r>
              <a:rPr lang="en-US" sz="3200" b="1" dirty="0" smtClean="0"/>
              <a:t> Scott (1857)</a:t>
            </a:r>
          </a:p>
          <a:p>
            <a:r>
              <a:rPr lang="en-US" sz="3200" b="1" dirty="0" smtClean="0"/>
              <a:t>Chief Justice Taney</a:t>
            </a:r>
          </a:p>
          <a:p>
            <a:r>
              <a:rPr lang="en-US" sz="3200" b="1" dirty="0" smtClean="0"/>
              <a:t>5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Amendment</a:t>
            </a:r>
          </a:p>
          <a:p>
            <a:r>
              <a:rPr lang="en-US" sz="3200" b="1" dirty="0" smtClean="0"/>
              <a:t>s</a:t>
            </a:r>
            <a:r>
              <a:rPr lang="en-US" sz="3200" b="1" dirty="0" smtClean="0"/>
              <a:t>laves as property</a:t>
            </a:r>
            <a:endParaRPr lang="en-US" sz="3200" b="1" dirty="0" smtClean="0"/>
          </a:p>
          <a:p>
            <a:r>
              <a:rPr lang="en-US" sz="3200" b="1" dirty="0" smtClean="0"/>
              <a:t>Missouri Compromise held unconstitutional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Panic of 1857</a:t>
            </a:r>
            <a:endParaRPr lang="en-US" sz="3200" b="1" dirty="0" smtClean="0"/>
          </a:p>
          <a:p>
            <a:r>
              <a:rPr lang="en-US" sz="3200" b="1" dirty="0" smtClean="0"/>
              <a:t>g</a:t>
            </a:r>
            <a:r>
              <a:rPr lang="en-US" sz="3200" b="1" dirty="0" smtClean="0"/>
              <a:t>old - inflation</a:t>
            </a:r>
            <a:endParaRPr lang="en-US" sz="3200" b="1" dirty="0" smtClean="0"/>
          </a:p>
          <a:p>
            <a:r>
              <a:rPr lang="en-US" sz="3200" b="1" dirty="0" smtClean="0"/>
              <a:t>o</a:t>
            </a:r>
            <a:r>
              <a:rPr lang="en-US" sz="3200" b="1" dirty="0" smtClean="0"/>
              <a:t>verproduction of grain</a:t>
            </a:r>
          </a:p>
          <a:p>
            <a:r>
              <a:rPr lang="en-US" sz="3200" b="1" dirty="0" smtClean="0"/>
              <a:t>s</a:t>
            </a:r>
            <a:r>
              <a:rPr lang="en-US" sz="3200" b="1" dirty="0" smtClean="0"/>
              <a:t>peculation in land and railroads</a:t>
            </a:r>
          </a:p>
          <a:p>
            <a:r>
              <a:rPr lang="en-US" sz="3200" b="1" dirty="0" smtClean="0"/>
              <a:t>p</a:t>
            </a:r>
            <a:r>
              <a:rPr lang="en-US" sz="3200" b="1" dirty="0" smtClean="0"/>
              <a:t>ush for free farm bill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</a:t>
            </a:r>
            <a:r>
              <a:rPr lang="en-US" sz="3200" b="1" baseline="30000" dirty="0" smtClean="0"/>
              <a:t>st</a:t>
            </a:r>
            <a:r>
              <a:rPr lang="en-US" sz="3200" b="1" dirty="0" smtClean="0"/>
              <a:t> homestead law vetoed</a:t>
            </a:r>
          </a:p>
          <a:p>
            <a:r>
              <a:rPr lang="en-US" sz="3200" b="1" dirty="0" smtClean="0"/>
              <a:t>Tariff of 1857</a:t>
            </a:r>
            <a:endParaRPr lang="en-US" sz="32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Senatorial election of 1858</a:t>
            </a:r>
          </a:p>
          <a:p>
            <a:r>
              <a:rPr lang="en-US" sz="3200" b="1" dirty="0" smtClean="0"/>
              <a:t>Abraham Lincoln</a:t>
            </a:r>
          </a:p>
          <a:p>
            <a:r>
              <a:rPr lang="en-US" sz="3200" b="1" dirty="0" smtClean="0"/>
              <a:t>Mary Todd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4492625" cy="4724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Stephen Douglas</a:t>
            </a:r>
          </a:p>
          <a:p>
            <a:r>
              <a:rPr lang="en-US" sz="3200" b="1" dirty="0" smtClean="0"/>
              <a:t>Lincoln-Douglas debates</a:t>
            </a:r>
          </a:p>
          <a:p>
            <a:r>
              <a:rPr lang="en-US" sz="3200" b="1" dirty="0" smtClean="0"/>
              <a:t>“Freeport Doctrine”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John Brown</a:t>
            </a:r>
          </a:p>
          <a:p>
            <a:r>
              <a:rPr lang="en-US" sz="3200" b="1" dirty="0" smtClean="0"/>
              <a:t>Harpers Ferry</a:t>
            </a:r>
            <a:endParaRPr lang="en-US" sz="3200" b="1" dirty="0" smtClean="0"/>
          </a:p>
          <a:p>
            <a:r>
              <a:rPr lang="en-US" sz="3200" b="1" dirty="0" smtClean="0"/>
              <a:t>Lieutenant Colonel Robert E. Lee</a:t>
            </a:r>
            <a:endParaRPr lang="en-US" sz="3200" b="1" dirty="0" smtClean="0"/>
          </a:p>
          <a:p>
            <a:r>
              <a:rPr lang="en-US" sz="3200" b="1" dirty="0" smtClean="0"/>
              <a:t>martyr</a:t>
            </a: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249</TotalTime>
  <Words>321</Words>
  <Application>Microsoft PowerPoint</Application>
  <PresentationFormat>On-screen Show (4:3)</PresentationFormat>
  <Paragraphs>110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Chapter 19 Drifting toward disunion (1854-1861)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lehgen</cp:lastModifiedBy>
  <cp:revision>68</cp:revision>
  <dcterms:created xsi:type="dcterms:W3CDTF">2007-10-11T12:10:55Z</dcterms:created>
  <dcterms:modified xsi:type="dcterms:W3CDTF">2008-11-24T20:02:31Z</dcterms:modified>
</cp:coreProperties>
</file>