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B4A1621-E36B-4A40-BD5D-03A0BF5A1F54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79D01F-E051-4AF8-970C-AAA52BD9BA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5" y="19812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“New” Immigration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A</a:t>
            </a:r>
            <a:r>
              <a:rPr lang="en-US" dirty="0" smtClean="0"/>
              <a:t>bout New Immigration To Succeed In APUSH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6927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is “New Immigration?”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315200" cy="4556760"/>
          </a:xfrm>
        </p:spPr>
        <p:txBody>
          <a:bodyPr/>
          <a:lstStyle/>
          <a:p>
            <a:r>
              <a:rPr lang="en-US" sz="2800" dirty="0"/>
              <a:t>What is it?</a:t>
            </a:r>
          </a:p>
          <a:p>
            <a:pPr lvl="1"/>
            <a:r>
              <a:rPr lang="en-US" sz="2400" dirty="0"/>
              <a:t>Immigrants that came from </a:t>
            </a:r>
            <a:r>
              <a:rPr lang="en-US" sz="2400" dirty="0" smtClean="0"/>
              <a:t>Southern and Eastern Europe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Specific </a:t>
            </a:r>
            <a:r>
              <a:rPr lang="en-US" sz="2800" dirty="0"/>
              <a:t>countries?</a:t>
            </a:r>
          </a:p>
          <a:p>
            <a:pPr lvl="1"/>
            <a:r>
              <a:rPr lang="en-US" sz="2400" dirty="0" smtClean="0"/>
              <a:t>Poland, Italy, Greece, Hungary, etc.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did it occur?</a:t>
            </a:r>
          </a:p>
          <a:p>
            <a:pPr lvl="1"/>
            <a:r>
              <a:rPr lang="en-US" sz="2400" dirty="0" smtClean="0"/>
              <a:t>1880s – 1920 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ile:Ellis island 1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"/>
            <a:ext cx="524827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:EdwardMoran-UnveilingTheStatueofLiberty1886Lar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00400"/>
            <a:ext cx="2729345" cy="363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2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did they come here? Where did they settle?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5029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800" dirty="0" smtClean="0"/>
              <a:t>Why they came here?</a:t>
            </a:r>
          </a:p>
          <a:p>
            <a:pPr lvl="1"/>
            <a:r>
              <a:rPr lang="en-US" sz="2400" dirty="0" smtClean="0"/>
              <a:t>Economic opportunities</a:t>
            </a:r>
          </a:p>
          <a:p>
            <a:pPr lvl="2"/>
            <a:r>
              <a:rPr lang="en-US" sz="2000" dirty="0" smtClean="0"/>
              <a:t>Some came for a short time – “Birds of Passage”</a:t>
            </a:r>
          </a:p>
          <a:p>
            <a:pPr lvl="1"/>
            <a:r>
              <a:rPr lang="en-US" sz="2400" dirty="0" smtClean="0"/>
              <a:t>Lack of military conscription</a:t>
            </a:r>
          </a:p>
          <a:p>
            <a:pPr lvl="1"/>
            <a:r>
              <a:rPr lang="en-US" sz="2400" dirty="0" smtClean="0"/>
              <a:t>Religious persecution - Jews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Where did they settle?</a:t>
            </a:r>
          </a:p>
          <a:p>
            <a:pPr lvl="1"/>
            <a:r>
              <a:rPr lang="en-US" sz="2400" dirty="0" smtClean="0"/>
              <a:t>Overwhelmingly in urban areas</a:t>
            </a:r>
          </a:p>
          <a:p>
            <a:pPr lvl="1"/>
            <a:r>
              <a:rPr lang="en-US" sz="2400" dirty="0" smtClean="0"/>
              <a:t>Large cities – NYC and Chicago</a:t>
            </a:r>
          </a:p>
          <a:p>
            <a:pPr lvl="2"/>
            <a:r>
              <a:rPr lang="en-US" sz="2200" dirty="0" smtClean="0"/>
              <a:t>Dumbbell tenements </a:t>
            </a:r>
          </a:p>
          <a:p>
            <a:pPr lvl="2"/>
            <a:r>
              <a:rPr lang="en-US" sz="2200" i="1" dirty="0" smtClean="0"/>
              <a:t>***How the Other Half Lives</a:t>
            </a:r>
            <a:r>
              <a:rPr lang="en-US" sz="2200" dirty="0" smtClean="0"/>
              <a:t>***</a:t>
            </a:r>
            <a:endParaRPr lang="en-US" sz="2200" i="1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pic>
        <p:nvPicPr>
          <p:cNvPr id="3074" name="Picture 2" descr="File:Airshaft of a dumbbell tenement, New York City, taken from the roof, ca. 1900 - NARA - 535468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70" y="6927"/>
            <a:ext cx="4576330" cy="560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:Jacob Riis 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70" y="381001"/>
            <a:ext cx="4667250" cy="5340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0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Challenges Faced by “New” Immigrants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Many had a hard time ***Assimilating*** or adjusting to American life</a:t>
            </a:r>
          </a:p>
          <a:p>
            <a:pPr lvl="1"/>
            <a:r>
              <a:rPr lang="en-US" sz="2000" dirty="0" smtClean="0"/>
              <a:t>Spoke different languages</a:t>
            </a:r>
          </a:p>
          <a:p>
            <a:pPr lvl="1"/>
            <a:r>
              <a:rPr lang="en-US" sz="2000" dirty="0" smtClean="0"/>
              <a:t>Many were highly illiterate</a:t>
            </a:r>
          </a:p>
          <a:p>
            <a:pPr lvl="1"/>
            <a:r>
              <a:rPr lang="en-US" sz="2000" dirty="0" smtClean="0"/>
              <a:t>Lived in “ghettos”</a:t>
            </a:r>
          </a:p>
          <a:p>
            <a:endParaRPr lang="en-US" sz="2400" dirty="0" smtClean="0"/>
          </a:p>
          <a:p>
            <a:r>
              <a:rPr lang="en-US" sz="2400" dirty="0" smtClean="0"/>
              <a:t>New immigrants often worked in unskilled jobs</a:t>
            </a:r>
          </a:p>
          <a:p>
            <a:pPr lvl="1"/>
            <a:r>
              <a:rPr lang="en-US" sz="2000" dirty="0" smtClean="0"/>
              <a:t>Often worked for lower wages</a:t>
            </a:r>
          </a:p>
          <a:p>
            <a:pPr lvl="1"/>
            <a:r>
              <a:rPr lang="en-US" sz="2000" dirty="0" smtClean="0"/>
              <a:t>Hard to unionize – language barriers</a:t>
            </a:r>
          </a:p>
          <a:p>
            <a:endParaRPr lang="en-US" sz="2400" dirty="0"/>
          </a:p>
          <a:p>
            <a:r>
              <a:rPr lang="en-US" sz="2400" dirty="0" smtClean="0"/>
              <a:t>Political bosses often gave immigrants jobs and resources</a:t>
            </a:r>
          </a:p>
          <a:p>
            <a:pPr lvl="1"/>
            <a:r>
              <a:rPr lang="en-US" sz="2000" dirty="0" smtClean="0"/>
              <a:t>Immigrants became a strong voting presence </a:t>
            </a:r>
            <a:endParaRPr lang="en-US" sz="20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pic>
        <p:nvPicPr>
          <p:cNvPr id="2050" name="Picture 2" descr="File:Immigrants1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927"/>
            <a:ext cx="56769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:Tammany Hall LC-USZ62-10173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09" y="762000"/>
            <a:ext cx="6068291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75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Reactions to “New” Immigrants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Jane Addams – Chicago </a:t>
            </a:r>
          </a:p>
          <a:p>
            <a:pPr lvl="1"/>
            <a:r>
              <a:rPr lang="en-US" sz="2000" dirty="0" smtClean="0"/>
              <a:t>Founder of the Hull House</a:t>
            </a:r>
          </a:p>
          <a:p>
            <a:pPr lvl="1"/>
            <a:r>
              <a:rPr lang="en-US" sz="2000" dirty="0" smtClean="0"/>
              <a:t>Provided housing, food, and education for poor women and immigrants</a:t>
            </a:r>
          </a:p>
          <a:p>
            <a:pPr lvl="1"/>
            <a:r>
              <a:rPr lang="en-US" sz="2000" dirty="0" smtClean="0"/>
              <a:t>Helped spur other settlement houses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Nativism </a:t>
            </a:r>
          </a:p>
          <a:p>
            <a:pPr lvl="1"/>
            <a:r>
              <a:rPr lang="en-US" sz="2000" dirty="0" smtClean="0"/>
              <a:t>Fear, distrust, and hatred of foreigners</a:t>
            </a:r>
          </a:p>
          <a:p>
            <a:pPr lvl="1"/>
            <a:r>
              <a:rPr lang="en-US" sz="2000" dirty="0" smtClean="0"/>
              <a:t>Causes of Nativism</a:t>
            </a:r>
          </a:p>
          <a:p>
            <a:pPr lvl="2"/>
            <a:r>
              <a:rPr lang="en-US" sz="1800" dirty="0" smtClean="0"/>
              <a:t>“taking jobs”</a:t>
            </a:r>
          </a:p>
          <a:p>
            <a:pPr lvl="2"/>
            <a:r>
              <a:rPr lang="en-US" sz="1800" dirty="0" smtClean="0"/>
              <a:t>Fear of the Pope</a:t>
            </a:r>
          </a:p>
          <a:p>
            <a:pPr lvl="2"/>
            <a:r>
              <a:rPr lang="en-US" sz="1800" dirty="0" smtClean="0"/>
              <a:t>Different government ideas – socialism and anarchism</a:t>
            </a:r>
            <a:endParaRPr lang="en-US" sz="1800" dirty="0"/>
          </a:p>
          <a:p>
            <a:endParaRPr lang="en-US" sz="2400" dirty="0" smtClean="0"/>
          </a:p>
          <a:p>
            <a:r>
              <a:rPr lang="en-US" sz="2400" dirty="0"/>
              <a:t>American Protective Association (APA) </a:t>
            </a:r>
            <a:endParaRPr lang="en-US" sz="2400" dirty="0" smtClean="0"/>
          </a:p>
          <a:p>
            <a:pPr lvl="1"/>
            <a:r>
              <a:rPr lang="en-US" sz="2000" dirty="0"/>
              <a:t>U</a:t>
            </a:r>
            <a:r>
              <a:rPr lang="en-US" sz="2000" dirty="0" smtClean="0"/>
              <a:t>rged </a:t>
            </a:r>
            <a:r>
              <a:rPr lang="en-US" sz="2000" dirty="0"/>
              <a:t>voting against </a:t>
            </a:r>
            <a:r>
              <a:rPr lang="en-US" sz="2000" dirty="0" smtClean="0"/>
              <a:t>Catholics, favored tougher immigration laws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 descr="File:Jane Addams profi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2960080"/>
            <a:ext cx="2870200" cy="393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File:Hull House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6" y="3276600"/>
            <a:ext cx="5196683" cy="36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7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Immigration Laws of the 1920s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>
            <a:normAutofit/>
          </a:bodyPr>
          <a:lstStyle/>
          <a:p>
            <a:r>
              <a:rPr lang="en-US" dirty="0" smtClean="0"/>
              <a:t>Emergency Quota Act of 1921</a:t>
            </a:r>
          </a:p>
          <a:p>
            <a:pPr lvl="1"/>
            <a:r>
              <a:rPr lang="en-US" dirty="0"/>
              <a:t>Restricted number of immigrants from a country to 3% of total people from that country living in US in 1910</a:t>
            </a:r>
          </a:p>
          <a:p>
            <a:pPr lvl="2"/>
            <a:r>
              <a:rPr lang="en-US" dirty="0"/>
              <a:t>Favored Southern and Eastern Europe</a:t>
            </a:r>
          </a:p>
          <a:p>
            <a:endParaRPr lang="en-US" dirty="0"/>
          </a:p>
          <a:p>
            <a:r>
              <a:rPr lang="en-US" dirty="0" smtClean="0"/>
              <a:t>National Origins Act of 1924</a:t>
            </a:r>
          </a:p>
          <a:p>
            <a:pPr lvl="1"/>
            <a:r>
              <a:rPr lang="en-US" dirty="0" smtClean="0"/>
              <a:t>Quotas </a:t>
            </a:r>
            <a:r>
              <a:rPr lang="en-US" dirty="0"/>
              <a:t>for foreigners was cut from 3% to 2%, used 1890 census instead, hurt “New Immigrants”</a:t>
            </a:r>
          </a:p>
          <a:p>
            <a:endParaRPr lang="en-US" dirty="0"/>
          </a:p>
          <a:p>
            <a:r>
              <a:rPr lang="en-US" dirty="0"/>
              <a:t>These two acts signified an end to previously </a:t>
            </a:r>
            <a:r>
              <a:rPr lang="en-US" dirty="0" smtClean="0"/>
              <a:t>unrestricted immigration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pic>
        <p:nvPicPr>
          <p:cNvPr id="5122" name="Picture 2" descr="File:European immigration to the United States 1881-19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620000" cy="536257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5340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6146" name="Picture 2" descr="File:Henry Clay c1850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09" y="2390774"/>
            <a:ext cx="297180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911122" y="3200400"/>
            <a:ext cx="2718278" cy="1600200"/>
          </a:xfrm>
          <a:prstGeom prst="wedgeRoundRectCallout">
            <a:avLst>
              <a:gd name="adj1" fmla="val 69890"/>
              <a:gd name="adj2" fmla="val 53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have nothing to do with this topic, but I wanted to make an appearance. Thanks for watching!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222</TotalTime>
  <Words>378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Wingdings 2</vt:lpstr>
      <vt:lpstr>Perspective</vt:lpstr>
      <vt:lpstr>APUSH Review: “New” Immigration</vt:lpstr>
      <vt:lpstr>What is “New Immigration?”</vt:lpstr>
      <vt:lpstr>Why did they come here? Where did they settle?</vt:lpstr>
      <vt:lpstr>Challenges Faced by “New” Immigrants</vt:lpstr>
      <vt:lpstr>Reactions to “New” Immigrants</vt:lpstr>
      <vt:lpstr>Immigration Laws of the 1920s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Reform Movements of the mid-19th Century</dc:title>
  <dc:creator>Adam</dc:creator>
  <cp:lastModifiedBy>Ashley E Cirbo</cp:lastModifiedBy>
  <cp:revision>17</cp:revision>
  <dcterms:created xsi:type="dcterms:W3CDTF">2013-11-20T17:31:28Z</dcterms:created>
  <dcterms:modified xsi:type="dcterms:W3CDTF">2015-02-14T19:06:32Z</dcterms:modified>
</cp:coreProperties>
</file>