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4" r:id="rId3"/>
    <p:sldId id="265" r:id="rId4"/>
    <p:sldId id="267" r:id="rId5"/>
    <p:sldId id="26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52F-5EB8-4F7A-89D7-FFF369712D1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951A19B-AB6F-4AA7-A89F-1ACE7A4973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52F-5EB8-4F7A-89D7-FFF369712D1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19B-AB6F-4AA7-A89F-1ACE7A497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52F-5EB8-4F7A-89D7-FFF369712D1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19B-AB6F-4AA7-A89F-1ACE7A497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52F-5EB8-4F7A-89D7-FFF369712D1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19B-AB6F-4AA7-A89F-1ACE7A4973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52F-5EB8-4F7A-89D7-FFF369712D1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951A19B-AB6F-4AA7-A89F-1ACE7A4973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52F-5EB8-4F7A-89D7-FFF369712D1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19B-AB6F-4AA7-A89F-1ACE7A4973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52F-5EB8-4F7A-89D7-FFF369712D1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19B-AB6F-4AA7-A89F-1ACE7A4973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52F-5EB8-4F7A-89D7-FFF369712D1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19B-AB6F-4AA7-A89F-1ACE7A497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52F-5EB8-4F7A-89D7-FFF369712D1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19B-AB6F-4AA7-A89F-1ACE7A497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52F-5EB8-4F7A-89D7-FFF369712D1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19B-AB6F-4AA7-A89F-1ACE7A4973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52F-5EB8-4F7A-89D7-FFF369712D1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951A19B-AB6F-4AA7-A89F-1ACE7A4973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565A52F-5EB8-4F7A-89D7-FFF369712D1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951A19B-AB6F-4AA7-A89F-1ACE7A497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553200" cy="838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Everything You Need To </a:t>
            </a: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A</a:t>
            </a:r>
            <a:r>
              <a:rPr lang="en-US" dirty="0" smtClean="0"/>
              <a:t>bout Booker T. Washington and W.E.B. Du Bois To Succeed In APUSH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7696200" cy="1524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APUSH Review: Booker T. Washington and W.E.B. DuBois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on Booker 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Born in 1856, in Virginia, as a slave</a:t>
            </a:r>
          </a:p>
          <a:p>
            <a:r>
              <a:rPr lang="en-US" dirty="0" smtClean="0"/>
              <a:t>Established the Tuskegee Institute in Alabama</a:t>
            </a:r>
          </a:p>
          <a:p>
            <a:r>
              <a:rPr lang="en-US" dirty="0" smtClean="0"/>
              <a:t>Believed that education was very important for African Americans</a:t>
            </a:r>
          </a:p>
          <a:p>
            <a:pPr lvl="1"/>
            <a:r>
              <a:rPr lang="en-US" dirty="0" smtClean="0"/>
              <a:t>Vocational training – learning a specific skill</a:t>
            </a:r>
            <a:endParaRPr lang="en-US" dirty="0"/>
          </a:p>
          <a:p>
            <a:r>
              <a:rPr lang="en-US" dirty="0" smtClean="0"/>
              <a:t>The Atlanta Compromise (1895):</a:t>
            </a:r>
          </a:p>
          <a:p>
            <a:pPr lvl="1"/>
            <a:r>
              <a:rPr lang="en-US" dirty="0" smtClean="0"/>
              <a:t>Belief that African Americans should accept segregation in exchange for economic opportunities</a:t>
            </a:r>
          </a:p>
          <a:p>
            <a:pPr lvl="1"/>
            <a:r>
              <a:rPr lang="en-US" dirty="0"/>
              <a:t>“In all things that are purely social we can be as separate as the fingers, yet one as the hand in all things essential to mutual progress.” </a:t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ile:Booker T Washington retouched flattened-cro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2018665" cy="29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Tuskegee Institute panoramic photograph, 191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10800"/>
            <a:ext cx="7391400" cy="21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ile:Booker T. Washington residence - The Oaks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255"/>
            <a:ext cx="4114800" cy="2763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9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on W.E.B.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Born in 1868 in Massachusetts</a:t>
            </a:r>
          </a:p>
          <a:p>
            <a:r>
              <a:rPr lang="en-US" dirty="0" smtClean="0"/>
              <a:t>Received a doctorate from Harvard</a:t>
            </a:r>
          </a:p>
          <a:p>
            <a:r>
              <a:rPr lang="en-US" dirty="0" smtClean="0"/>
              <a:t>Opposed Booker T.’s accommodation policies</a:t>
            </a:r>
          </a:p>
          <a:p>
            <a:r>
              <a:rPr lang="en-US" dirty="0" smtClean="0"/>
              <a:t>Niagara Movement (1905):</a:t>
            </a:r>
          </a:p>
          <a:p>
            <a:pPr lvl="1"/>
            <a:r>
              <a:rPr lang="en-US" dirty="0" smtClean="0"/>
              <a:t>Niagara Falls, Canada</a:t>
            </a:r>
          </a:p>
          <a:p>
            <a:pPr lvl="1"/>
            <a:r>
              <a:rPr lang="en-US" dirty="0" smtClean="0"/>
              <a:t>Wanted an end to discrimination and segregation</a:t>
            </a:r>
          </a:p>
          <a:p>
            <a:pPr lvl="1"/>
            <a:r>
              <a:rPr lang="en-US" dirty="0" smtClean="0"/>
              <a:t>Helped morph into….</a:t>
            </a:r>
          </a:p>
          <a:p>
            <a:r>
              <a:rPr lang="en-US" dirty="0" smtClean="0"/>
              <a:t>NAACP</a:t>
            </a:r>
          </a:p>
          <a:p>
            <a:pPr lvl="1"/>
            <a:r>
              <a:rPr lang="en-US" dirty="0" smtClean="0"/>
              <a:t>Goal is to ensure equality and end discrimination</a:t>
            </a:r>
          </a:p>
          <a:p>
            <a:r>
              <a:rPr lang="en-US" dirty="0" smtClean="0"/>
              <a:t>Talented Tenth</a:t>
            </a:r>
          </a:p>
          <a:p>
            <a:pPr lvl="1"/>
            <a:r>
              <a:rPr lang="en-US" dirty="0" smtClean="0"/>
              <a:t>Leaders in the African American community should have full access to education and American life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WEB DuBois 191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57600"/>
            <a:ext cx="2495867" cy="285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Niagara movement meeting in Fort Erie, Canada, 190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782"/>
            <a:ext cx="3110230" cy="3078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5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Comparing The Two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Both wanted rights for African Americans</a:t>
            </a:r>
          </a:p>
          <a:p>
            <a:r>
              <a:rPr lang="en-US" dirty="0" smtClean="0"/>
              <a:t>Two of the most influential African Americans from the late 19</a:t>
            </a:r>
            <a:r>
              <a:rPr lang="en-US" baseline="30000" dirty="0" smtClean="0"/>
              <a:t>th</a:t>
            </a:r>
            <a:r>
              <a:rPr lang="en-US" dirty="0" smtClean="0"/>
              <a:t>, early 20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</a:p>
          <a:p>
            <a:r>
              <a:rPr lang="en-US" dirty="0" smtClean="0"/>
              <a:t>They differed on </a:t>
            </a:r>
            <a:r>
              <a:rPr lang="en-US" i="1" dirty="0" smtClean="0"/>
              <a:t>how</a:t>
            </a:r>
            <a:r>
              <a:rPr lang="en-US" dirty="0" smtClean="0"/>
              <a:t> to achieve those rights</a:t>
            </a:r>
          </a:p>
          <a:p>
            <a:pPr lvl="1"/>
            <a:r>
              <a:rPr lang="en-US" dirty="0" smtClean="0"/>
              <a:t>W.E.B. was against accommodation and segregation</a:t>
            </a:r>
          </a:p>
          <a:p>
            <a:pPr lvl="1"/>
            <a:r>
              <a:rPr lang="en-US" dirty="0" smtClean="0"/>
              <a:t>Gradual acceptance – Booker T.</a:t>
            </a:r>
          </a:p>
          <a:p>
            <a:pPr lvl="1"/>
            <a:r>
              <a:rPr lang="en-US" dirty="0" smtClean="0"/>
              <a:t>Immediate acceptance – W.E.B.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Essay Topics:</a:t>
            </a:r>
          </a:p>
          <a:p>
            <a:pPr lvl="1"/>
            <a:r>
              <a:rPr lang="en-US" dirty="0" smtClean="0"/>
              <a:t>Often comparing leaders from times</a:t>
            </a:r>
          </a:p>
          <a:p>
            <a:pPr lvl="2"/>
            <a:r>
              <a:rPr lang="en-US" dirty="0" smtClean="0"/>
              <a:t>Ex. How did Booker T. and W.E.B. compare to MLK and Malcom X</a:t>
            </a:r>
            <a:endParaRPr lang="en-US" dirty="0"/>
          </a:p>
          <a:p>
            <a:r>
              <a:rPr lang="en-US" dirty="0" smtClean="0"/>
              <a:t>Tips for Multiple-Choice questions:</a:t>
            </a:r>
          </a:p>
          <a:p>
            <a:pPr lvl="1"/>
            <a:r>
              <a:rPr lang="en-US" dirty="0" smtClean="0"/>
              <a:t>Booker T.:</a:t>
            </a:r>
          </a:p>
          <a:p>
            <a:pPr lvl="2"/>
            <a:r>
              <a:rPr lang="en-US" dirty="0" smtClean="0"/>
              <a:t>Favored </a:t>
            </a:r>
            <a:r>
              <a:rPr lang="en-US" i="1" dirty="0" smtClean="0"/>
              <a:t>vocational</a:t>
            </a:r>
            <a:r>
              <a:rPr lang="en-US" dirty="0" smtClean="0"/>
              <a:t> training</a:t>
            </a:r>
          </a:p>
          <a:p>
            <a:pPr lvl="2"/>
            <a:r>
              <a:rPr lang="en-US" dirty="0" smtClean="0"/>
              <a:t>Be able to identify </a:t>
            </a:r>
            <a:r>
              <a:rPr lang="en-US" dirty="0"/>
              <a:t>“In all things that are purely social we can be as separate as the fingers, yet one as the hand in all things essential to mutual progress.” </a:t>
            </a:r>
            <a:endParaRPr lang="en-US" dirty="0" smtClean="0"/>
          </a:p>
          <a:p>
            <a:pPr lvl="1"/>
            <a:r>
              <a:rPr lang="en-US" dirty="0" smtClean="0"/>
              <a:t>W.E.B.:</a:t>
            </a:r>
          </a:p>
          <a:p>
            <a:pPr lvl="2"/>
            <a:r>
              <a:rPr lang="en-US" dirty="0" smtClean="0"/>
              <a:t>NAACP, Niagara Movement, and the talented 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Good Luck!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6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706442"/>
            <a:ext cx="8229600" cy="1066800"/>
          </a:xfrm>
        </p:spPr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42080" y="1960921"/>
            <a:ext cx="8229600" cy="4325112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videos?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85</TotalTime>
  <Words>344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Perpetua</vt:lpstr>
      <vt:lpstr>Wingdings 2</vt:lpstr>
      <vt:lpstr>Equity</vt:lpstr>
      <vt:lpstr>APUSH Review: Booker T. Washington and W.E.B. DuBois</vt:lpstr>
      <vt:lpstr>Background on Booker T.</vt:lpstr>
      <vt:lpstr>Background on W.E.B.</vt:lpstr>
      <vt:lpstr>Comparing The Two</vt:lpstr>
      <vt:lpstr>Test Tips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Land Acquisition: Gadsden Purchase Edition</dc:title>
  <dc:creator>adam</dc:creator>
  <cp:lastModifiedBy>Ashley E Cirbo</cp:lastModifiedBy>
  <cp:revision>18</cp:revision>
  <dcterms:created xsi:type="dcterms:W3CDTF">2013-12-02T20:19:46Z</dcterms:created>
  <dcterms:modified xsi:type="dcterms:W3CDTF">2015-02-14T19:17:36Z</dcterms:modified>
</cp:coreProperties>
</file>