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70" r:id="rId3"/>
    <p:sldId id="269" r:id="rId4"/>
    <p:sldId id="266" r:id="rId5"/>
    <p:sldId id="271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26752D6-C54A-4F65-8FE0-501462EA4E4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F72D1AAA-ABD9-4F70-99F9-2375581DF8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3000"/>
            <a:ext cx="7315200" cy="2057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APUSH Review: Native Americans In The Late 19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553200" cy="18288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Everything You Need To </a:t>
            </a:r>
            <a:r>
              <a:rPr lang="en-US" sz="2800" dirty="0"/>
              <a:t>K</a:t>
            </a:r>
            <a:r>
              <a:rPr lang="en-US" sz="2800" dirty="0" smtClean="0"/>
              <a:t>now </a:t>
            </a:r>
            <a:r>
              <a:rPr lang="en-US" sz="2800" dirty="0"/>
              <a:t>A</a:t>
            </a:r>
            <a:r>
              <a:rPr lang="en-US" sz="2800" dirty="0" smtClean="0"/>
              <a:t>bout Native Americans In The Late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 To Succeed In APUSH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Relocation of 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Beginning in the 1830s, Natives were pushed further and further west</a:t>
            </a:r>
          </a:p>
          <a:p>
            <a:pPr lvl="1"/>
            <a:r>
              <a:rPr lang="en-US" sz="2000" dirty="0" smtClean="0"/>
              <a:t>Indian Removal Act, Trail of Tears</a:t>
            </a:r>
            <a:endParaRPr lang="en-US" sz="2000" dirty="0"/>
          </a:p>
          <a:p>
            <a:endParaRPr lang="en-US" sz="2800" dirty="0" smtClean="0"/>
          </a:p>
          <a:p>
            <a:r>
              <a:rPr lang="en-US" sz="2800" dirty="0" smtClean="0"/>
              <a:t>Plains Indians:</a:t>
            </a:r>
          </a:p>
          <a:p>
            <a:pPr lvl="1"/>
            <a:r>
              <a:rPr lang="en-US" sz="2000" dirty="0" smtClean="0"/>
              <a:t>Predominantly hunted buffalo</a:t>
            </a:r>
            <a:endParaRPr lang="en-US" sz="2000" dirty="0"/>
          </a:p>
          <a:p>
            <a:pPr lvl="1"/>
            <a:r>
              <a:rPr lang="en-US" sz="2000" dirty="0" smtClean="0"/>
              <a:t>Land and lifestyle was changed due to expansion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PSM V82 D443 Map of the area of the plains india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709"/>
            <a:ext cx="3636010" cy="363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Kane Assiniboine hunting buffal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04800"/>
            <a:ext cx="5901055" cy="3646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0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i="1" dirty="0" smtClean="0"/>
              <a:t>A Century of Dishonor</a:t>
            </a:r>
            <a:r>
              <a:rPr lang="en-US" dirty="0" smtClean="0"/>
              <a:t> (1881)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Written by Helen Hunt Jackson</a:t>
            </a:r>
          </a:p>
          <a:p>
            <a:endParaRPr lang="en-US" sz="3200" dirty="0" smtClean="0"/>
          </a:p>
          <a:p>
            <a:r>
              <a:rPr lang="en-US" sz="3200" dirty="0" smtClean="0"/>
              <a:t>Discussed the relationship between the US government and Native Americans</a:t>
            </a:r>
          </a:p>
          <a:p>
            <a:pPr lvl="1"/>
            <a:r>
              <a:rPr lang="en-US" sz="2400" dirty="0" smtClean="0"/>
              <a:t>Demonstrated that the Natives were harshly treated and often deceived by the government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Helen Hunt Jackson NYP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25146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4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***The Dawes Act*** (1887)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671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Purpose of the Act:</a:t>
            </a:r>
          </a:p>
          <a:p>
            <a:pPr lvl="1"/>
            <a:r>
              <a:rPr lang="en-US" sz="2000" dirty="0" smtClean="0"/>
              <a:t>The goal was to assimilate Native Americans</a:t>
            </a:r>
          </a:p>
          <a:p>
            <a:pPr lvl="2"/>
            <a:r>
              <a:rPr lang="en-US" sz="1800" dirty="0" smtClean="0"/>
              <a:t>Make them “Americans” and eliminate Native Culture</a:t>
            </a:r>
            <a:endParaRPr lang="en-US" sz="1800" dirty="0"/>
          </a:p>
          <a:p>
            <a:r>
              <a:rPr lang="en-US" sz="2800" dirty="0" smtClean="0"/>
              <a:t>Provisions of the Act:</a:t>
            </a:r>
          </a:p>
          <a:p>
            <a:pPr lvl="1"/>
            <a:r>
              <a:rPr lang="en-US" sz="2000" dirty="0" smtClean="0"/>
              <a:t>Native tribes were dissolved</a:t>
            </a:r>
          </a:p>
          <a:p>
            <a:pPr lvl="1"/>
            <a:r>
              <a:rPr lang="en-US" sz="2000" dirty="0" smtClean="0"/>
              <a:t>Heads of families would receive 160 acres of land</a:t>
            </a:r>
          </a:p>
          <a:p>
            <a:r>
              <a:rPr lang="en-US" sz="2800" dirty="0" smtClean="0"/>
              <a:t>Impact:</a:t>
            </a:r>
          </a:p>
          <a:p>
            <a:pPr lvl="1"/>
            <a:r>
              <a:rPr lang="en-US" sz="2000" dirty="0" smtClean="0"/>
              <a:t>Many Native children sent to boarding schools</a:t>
            </a:r>
          </a:p>
          <a:p>
            <a:pPr lvl="1"/>
            <a:r>
              <a:rPr lang="en-US" sz="2000" dirty="0" smtClean="0"/>
              <a:t>Native Americans’ lives were changed – hunting to farming</a:t>
            </a:r>
          </a:p>
          <a:p>
            <a:pPr lvl="1"/>
            <a:r>
              <a:rPr lang="en-US" sz="2000" dirty="0" smtClean="0"/>
              <a:t>Most of Natives’ land was lost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Poster 2013-08-14 08-4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79462"/>
            <a:ext cx="6858000" cy="52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Assmilation of Native American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15" y="574040"/>
            <a:ext cx="4433570" cy="570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5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American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Sioux Wars:</a:t>
            </a:r>
          </a:p>
          <a:p>
            <a:pPr lvl="1"/>
            <a:r>
              <a:rPr lang="en-US" sz="2400" dirty="0" smtClean="0"/>
              <a:t>Series of wars throughout the second half of the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</a:t>
            </a:r>
            <a:endParaRPr lang="en-US" sz="2400" dirty="0"/>
          </a:p>
          <a:p>
            <a:r>
              <a:rPr lang="en-US" sz="3200" dirty="0" smtClean="0"/>
              <a:t>Battle of Little Big Horn (Custer’s Last Stand): (1876)</a:t>
            </a:r>
          </a:p>
          <a:p>
            <a:pPr lvl="1"/>
            <a:r>
              <a:rPr lang="en-US" sz="2400" dirty="0" smtClean="0"/>
              <a:t>Custer and his men were killed</a:t>
            </a:r>
            <a:endParaRPr lang="en-US" sz="2400" dirty="0"/>
          </a:p>
          <a:p>
            <a:r>
              <a:rPr lang="en-US" sz="3200" dirty="0" smtClean="0"/>
              <a:t>Nez Perce War</a:t>
            </a:r>
          </a:p>
          <a:p>
            <a:pPr lvl="1"/>
            <a:r>
              <a:rPr lang="en-US" sz="2400" dirty="0" smtClean="0"/>
              <a:t>Chief Joseph and the Nez Perce try to flee to Canada</a:t>
            </a:r>
          </a:p>
          <a:p>
            <a:pPr lvl="2"/>
            <a:r>
              <a:rPr lang="en-US" sz="2000" dirty="0" smtClean="0"/>
              <a:t>Caught just before reaching the border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X-3363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27709"/>
            <a:ext cx="6092190" cy="407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Chief Joseph and famil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-6927"/>
            <a:ext cx="3202362" cy="4502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2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Ghost 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What was it?</a:t>
            </a:r>
          </a:p>
          <a:p>
            <a:pPr lvl="1"/>
            <a:r>
              <a:rPr lang="en-US" sz="2000" dirty="0" smtClean="0"/>
              <a:t>Religious movement by Native Americans</a:t>
            </a:r>
          </a:p>
          <a:p>
            <a:pPr lvl="1"/>
            <a:r>
              <a:rPr lang="en-US" sz="2000" dirty="0" smtClean="0"/>
              <a:t>Hoped to see the return of buffalo and elimination of whites</a:t>
            </a:r>
            <a:endParaRPr lang="en-US" sz="2000" dirty="0"/>
          </a:p>
          <a:p>
            <a:endParaRPr lang="en-US" sz="2800" dirty="0" smtClean="0"/>
          </a:p>
          <a:p>
            <a:r>
              <a:rPr lang="en-US" sz="2800" dirty="0" smtClean="0"/>
              <a:t>Many Americans were afraid of the dance</a:t>
            </a:r>
          </a:p>
          <a:p>
            <a:pPr lvl="1"/>
            <a:r>
              <a:rPr lang="en-US" sz="2000" dirty="0" smtClean="0"/>
              <a:t>US government orders an end to it</a:t>
            </a:r>
            <a:endParaRPr lang="en-US" sz="2000" dirty="0"/>
          </a:p>
          <a:p>
            <a:endParaRPr lang="en-US" sz="2800" dirty="0" smtClean="0"/>
          </a:p>
          <a:p>
            <a:r>
              <a:rPr lang="en-US" sz="2800" dirty="0" smtClean="0"/>
              <a:t>This leads to…..</a:t>
            </a:r>
          </a:p>
          <a:p>
            <a:endParaRPr lang="en-US" dirty="0"/>
          </a:p>
        </p:txBody>
      </p:sp>
      <p:pic>
        <p:nvPicPr>
          <p:cNvPr id="4" name="Picture 3" descr="File:Ghost Dance at Pine Rid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65714"/>
            <a:ext cx="6151418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7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Wounded Knee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 of the final conflicts between American soldiers and Natives</a:t>
            </a:r>
          </a:p>
          <a:p>
            <a:endParaRPr lang="en-US" sz="2800" dirty="0" smtClean="0"/>
          </a:p>
          <a:p>
            <a:r>
              <a:rPr lang="en-US" sz="2800" dirty="0" smtClean="0"/>
              <a:t>US military wanted to stop the Ghost Dance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About 300 Natives were killed</a:t>
            </a:r>
          </a:p>
          <a:p>
            <a:pPr lvl="1"/>
            <a:r>
              <a:rPr lang="en-US" sz="2000" dirty="0" smtClean="0"/>
              <a:t>Many were women and children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Woundedknee189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34635"/>
            <a:ext cx="5715000" cy="4225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7064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418</TotalTime>
  <Words>325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Wingdings 2</vt:lpstr>
      <vt:lpstr>Wingdings 3</vt:lpstr>
      <vt:lpstr>Urban Pop</vt:lpstr>
      <vt:lpstr>APUSH Review: Native Americans In The Late 19th Century</vt:lpstr>
      <vt:lpstr>Relocation of Natives</vt:lpstr>
      <vt:lpstr>A Century of Dishonor (1881)</vt:lpstr>
      <vt:lpstr>***The Dawes Act*** (1887)</vt:lpstr>
      <vt:lpstr>Native American Conflicts</vt:lpstr>
      <vt:lpstr>The Ghost Dance</vt:lpstr>
      <vt:lpstr>Wounded Knee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Treaty of Versailles</dc:title>
  <dc:creator>Adam</dc:creator>
  <cp:lastModifiedBy>Ashley E Cirbo</cp:lastModifiedBy>
  <cp:revision>31</cp:revision>
  <dcterms:created xsi:type="dcterms:W3CDTF">2013-09-22T01:28:49Z</dcterms:created>
  <dcterms:modified xsi:type="dcterms:W3CDTF">2015-02-14T19:16:38Z</dcterms:modified>
</cp:coreProperties>
</file>