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4" r:id="rId5"/>
    <p:sldId id="266" r:id="rId6"/>
    <p:sldId id="261" r:id="rId7"/>
    <p:sldId id="263" r:id="rId8"/>
    <p:sldId id="265" r:id="rId9"/>
    <p:sldId id="25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42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F99654-3A96-499B-A218-FFA318A6571D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20A8388-43FA-4692-84BB-99D8163B7F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APUSH Review: The French And Indian </a:t>
            </a:r>
            <a:br>
              <a:rPr lang="en-US" dirty="0" smtClean="0"/>
            </a:br>
            <a:r>
              <a:rPr lang="en-US" dirty="0" smtClean="0"/>
              <a:t>(7 Years) War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You Need to Know About The French And Indian War To Succeed In APUSH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70644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96686"/>
            <a:ext cx="75438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</a:t>
            </a:r>
            <a:r>
              <a:rPr lang="en-US" sz="3200" dirty="0" smtClean="0"/>
              <a:t>APUSHReview.com</a:t>
            </a:r>
            <a:endParaRPr lang="en-US" sz="32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pic>
        <p:nvPicPr>
          <p:cNvPr id="2050" name="Picture 2" descr="http://media-2.web.britannica.com/eb-media/82/13582-004-473F0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645691" cy="317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5867400"/>
            <a:ext cx="3810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SUBSCRIBE, and SUCEED.</a:t>
            </a:r>
            <a:endParaRPr lang="en-US" sz="32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54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Ideas Before </a:t>
            </a:r>
            <a:r>
              <a:rPr lang="en-US" dirty="0"/>
              <a:t>t</a:t>
            </a:r>
            <a:r>
              <a:rPr lang="en-US" dirty="0" smtClean="0"/>
              <a:t>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Albany Plan of Union(1754):</a:t>
            </a:r>
          </a:p>
          <a:p>
            <a:pPr lvl="1"/>
            <a:r>
              <a:rPr lang="en-US" dirty="0" smtClean="0"/>
              <a:t>Purpose was to negotiate a treaty between Iroquois and the British</a:t>
            </a:r>
          </a:p>
          <a:p>
            <a:pPr lvl="2"/>
            <a:r>
              <a:rPr lang="en-US" dirty="0"/>
              <a:t>Significance:</a:t>
            </a:r>
          </a:p>
          <a:p>
            <a:pPr lvl="3"/>
            <a:r>
              <a:rPr lang="en-US" dirty="0"/>
              <a:t>“Join or Die”</a:t>
            </a:r>
          </a:p>
          <a:p>
            <a:pPr lvl="3"/>
            <a:r>
              <a:rPr lang="en-US" dirty="0"/>
              <a:t>COLONIAL UNITY!!!</a:t>
            </a:r>
          </a:p>
          <a:p>
            <a:pPr lvl="2"/>
            <a:r>
              <a:rPr lang="en-US" dirty="0"/>
              <a:t>Did it pass?</a:t>
            </a:r>
          </a:p>
          <a:p>
            <a:pPr lvl="3"/>
            <a:r>
              <a:rPr lang="en-US" dirty="0"/>
              <a:t>Delegates of convention passed it, colonies and Britain rejected it. Why?</a:t>
            </a:r>
          </a:p>
          <a:p>
            <a:pPr lvl="4"/>
            <a:r>
              <a:rPr lang="en-US" dirty="0"/>
              <a:t>Increase taxes by colonists</a:t>
            </a:r>
          </a:p>
          <a:p>
            <a:pPr lvl="4"/>
            <a:r>
              <a:rPr lang="en-US" dirty="0"/>
              <a:t>Colonies didn’t want to surrender control</a:t>
            </a:r>
          </a:p>
          <a:p>
            <a:r>
              <a:rPr lang="en-US" dirty="0" smtClean="0"/>
              <a:t>Salutary Neglect:</a:t>
            </a:r>
          </a:p>
          <a:p>
            <a:pPr lvl="1"/>
            <a:r>
              <a:rPr lang="en-US" dirty="0" smtClean="0"/>
              <a:t>Britain left colonies develop on their own, so long as they were profitable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4" descr="data:image/jpeg;base64,/9j/4AAQSkZJRgABAQAAAQABAAD/2wCEAAkGBhQSEBUUEhQWFRUWGBgXFxQYFxgXGBUXFxcaFRcWFBUYHCYeGBkjHBgYHy8gJCcpLiwtFx4xNTAqNSYrLCkBCQoKBQUFDQUFDSkYEhgpKSkpKSkpKSkpKSkpKSkpKSkpKSkpKSkpKSkpKSkpKSkpKSkpKSkpKSkpKSkpKSkpKf/AABEIALoBEAMBIgACEQEDEQH/xAAcAAABBAMBAAAAAAAAAAAAAAAHAQIGCAADBQT/xABcEAACAQIEAgUECQwOCQMFAQABAgMEEQAFEiEGMQcTIkFRFDJhcRUjJCWBkZOh0jM1QkNSVFVylLGz0RYXNERFU2JzdIOStMHCNmV1goSjstPwJmTiY6LD4fEI/8QAFAEBAAAAAAAAAAAAAAAAAAAAAP/EABQRAQAAAAAAAAAAAAAAAAAAAAD/2gAMAwEAAhEDEQA/ABLmuZTJUzKs0n1VxcO3as5seeNskWYHmKv03E3qGMzNQuaSjuWqf4hMcHbO6qvmzZ6Wlq1p0SnWY6oUluWkKHzt/n7sABwK8Wt5UPD6r82EHlwO3lQN/wD6t7/rwfhw/nAP10iI8TSJf4v/AN4acizr8JQfkw+jywAE93jb3UPlfixq8lrLebU29Uttzv8AnxYA5FndvrjT3/o45evThY8jzu2+Y0+/eKYH4uyMBX8UtYT5lTe/hLz7vh3+fDXyqr5GKo8d0k58r8sWB9gM7/CUH5Mv0cYOH87/AAlB6fcy/B9jgK/Ggq7i8dRdeXZk7N/DbbD/AGOrTcdXUnlcaZfRa+3oGLADIc5/CcI57+Srf0bHCjIc5/CcP5ImAr7JlVZsGiqduQKS7W8NsMOT1RO8M5O/2El7cvDFhVyDOfwnCfXSpjDw/nH4Ui7v3omAr97EVv8AE1PiexL8fLDVymsAFoagW3HYkFjyuNtsWHbh7Nu7NY/yOMf5sahw5nH4Ui/JE39eAr8+S1rbGGpa29jHKbX7+WGnKKvf2mo5/cSc7+rniw37Hc3/AApEOX70T9eEPD+cfhSK/d7kSx9ZwFekymrB2iqATtskgJ+bCNk9WWuYajUd76JNRI7+V8WEXh3OACPZSH8lT4fnw+fIM4udGZxW7tVIgPL0XGAru2S1Z5wTm231OTbvtyw45TV3uYqi4A30SbDu7uWLAR5BnZYaszgC95FMpPwAqAR8IxvkyDOL9nM4iO69Igv6wCcBXvyOtI06KkjmBpl7u8C3djJaatuCy1N15XEt1vztfliwfsJnPL2Rp7ePkov8XLDmyPON7ZjB+SAf44Cu4Ws5Dyjny9s5n/HCSyVdzqNRcbG/WXHoN8WEOS51ce+NPba/ub49rb2wrZNnIO2YU5Hiaax+IfD8QwFehVVY+ynHwycsMNZUi/bmF+fak39e+LBjKc72vXUo23tATv8A2fn29WMfKs60j3ZSar/xDcvXb/DAV99kqnf22f09uT598bPZasNvbaggbDtybegb4PcuU51claykt4GBgL+Hmk/PjIcqzva9bSerqWP+UYAAtmtX3yz/ANuTl8eFOfVZFvKKgjw6yS3xXxYH2Lzu37so/X1L/Rw5MrzrvqqL1dQ5t6tsBXhs3qO+ab+2/P48OGeVVxaee/d7ZJf4N8WEbKs6291UJIv9ofl8WETLs7B3qKD0HqpL/MBgK/niKsHOpqB/WyD/ADYm3Qvms0udQdbNK/Ym2aR2+1Nsbnlff4BidnNay2ZU9a0EhhpdamOMhbyRSGx1bm2nvGBz0GN79welJv0THAR3O9s1mv3Vcnq+rHFgab/SGf8AoMf94bFfeIF99Jx/7qT9M2LDUo9/5/RQxD46hzgJcBjNOIdw9x2Jc1rKGVgrRuFp1tbUqL7Z2u979q3gNuRxMsAlsYgwtsOAwDSMLbGacOIwDNGE042HAu4z6Yeq61Mui8oMVutqbFoIrkKBdfPa5tzAvy1YAmEYRhivc/ElTUUdVNV5nPFPCwC0SjqSWZgF2BW6jtXAF107919dRkMWXOxzbrKhp6cS05jlf6p9lHKbhhuVGqxHPAWIOFGK90eVVFFJQmXM5KVamFpVN2ZYTbUiOhfSytqG5257bYkHDnTn1chhr9MiqxUVkIIDBdg5isLg2vdbHfzcB2+KelfTVJBl5gnKBnnLyKiFVFzFFIxA6y1zcX5AC+4xPckzRamminQMFlRXAYWYBhyI/wDL8xtiN/sepZ6OpkysU3WVNmEhUSRdanK6MCqEam207FrkYlWVQyLBGs7K8oRRIyjSrOB2iq9wv/4OWA9GnGWxsthCuAbpxgGH2wlsA3TjLYfbGHAa9OGFcbsMwGsphpTG04aRgNZXCacbLYy2ARVw7RhQMLgGaMYww/CWwEEr6b3bml7b0UPp26uoG/xYFXQYffuD8Sb9E2CvUzA5hmwBvajgG/8ANTH4u1gT9Bv17g/Em/RNzwHD4jj9+Kgf+8lHh9vbFgaVbZ9Uf0KH9O/6sALi1j7N1R7/AC2X9OcHumP/AKgn3/eMW3/EN/58OAgnSLwwIMxeqZniWoaN4a0XK01Uu2iYDlE1r3tcbWuFIMw4J6RjNMaKvVYa1NtiOrn2BBjINtRB1WGxBuvgO3n2b0hY0dT2usiZ3UqTGkIveSaTZY1utg1wbgWtscCXOeGlEkMVPOJFJY5bVodRSRTrFFPIBpJJ3Q3upO4sxAA+DGHEf4E4oFfQxzmwk8yVRtolXZhbuvswHgwxIbYBqjD8YowpwA06ZuIp4Y6emhbqlq3aOSc8lXsoU8RcPckb2BA78Qvi3gHMMuogsVQKijicTPGqBCrg31uouXQHv1G3gLXwZuKeGYa+maCcdk7qw85GHJ0PiPnBI78Qyhps4y+LqFihzKBRpjYyCKUJa2h1c2KgbW322vawwEIouJKepnq8wzCl0RzwNDEdDPG1Qkahwr27DsALE8rntbE42jNHoJ4+uqaeumqKVKeOR3VkpNTrrWo3OqIKxOo7tYgi18e/hbosq6m8deZKaiSRpI6NXBJZzewIvZQNrnfc2tcnE9j6KMsVNPkcZHiWkLf2td8AM6bJ/JWmohGMwqKuEJR1IKNCkOllexYnqurOo9k9w5d/pFbWxQ0k5pKYx0mvLhG8mryiRyIHYC2m2qPx37XMbjscQ9ERpfdWTvJHPHcrESHBDAq3Vs4uGsTsb37rG2IhluWwysjLR1VQtJHJJXQTTBCJ21bgEja6MxCgEjncjcEy3O58jrjqaF45GvU0sDM6QXbZdR7KyAXsNRNlscWCy7MEniSWJg8cihlYd4Pfvy9Xdiv9C/VZbCss1N5DVVIeeGElqsLq1dWSd2C6Bc+cLjc3xLOhjiKMVFVQRSGSBWaWlY6ger1WZbMAR5ym1ueo9+ALuFGGYW+AdjMannVSAzAFjZQSBqPgt+Z9A8MOZsA++EJxXwZ5m08TZotYVhEnVypD2uoRSBqNORpZQHvzJ3uT349+WcbZ20tK4khkjqTKsIkSOJJhEbMz2AZCe7e5O1sAc74bgfZL0uRtVeR1sXks4IQt1iyQl9rAOPNvcWvcb2JxOqmrWNGdzZEUux8FUamPxA4DcThpwCOEOLa93SmiqG11U4mhkkAmCwBphOGB3XeNTp277WvfBmzrPYaSIy1EgjjBC6iGO7chZQT/APzAdDC481BmMc6B4ZEkQ8nRgyn4R3+jHowC4TC4dbAIuFOMwhwEC02zLN7jzqSA+sCGRdv/ADuwLOgwe/cH4k36JsFSTbMs1t95Qn4erlGBP0JPbPKb0iYf8iQ/4YDjcWn34qu73ZN8Ht7YPtM//qCYbfuGP5qhu/4cV94sNs1qv6XNv/XNiwNPb9kMvj5BH/eGv/hgOZ0lcFdfItSGqXQ9VFPSwLqM6LIWU+cLAFtzZrbGwtfHE4xyCbK6GeWF4lV62nlQRxFRTrHqCWUkhjcR3Pf2r3vic8c5tUwxQLSACSeeODrWTWsIe41le/w325+jA742zKrjo8wo6yojqiqU8qSqgQpqqFHVyKoADFQHA32vvvgPb0N5gozGvi8oWfrgk6uilEkNyzsEIGhh1gBX0HnbBiwFOjKR24gqDJ1JfybtNTgCJj7R2vQx77fZX2GDVgHE4ZI9gTvtvtz+D04dhrYAC5XxLVZxNKZc1GXqp9qhB6vUDe1jqTVawuSxO/LHurc0qsptMucQ1yKRrpZJNTuGNj1dmci173uLW7+Rj9Nl86NX5QYYZGBeaN5mCmIKAWkiJBuWi0m1xa1zyIw7LEeB8tqHpqOlikjaOOSU6rvpGqrnW+o8wVB2FxyvfAHbhrOxWUkNQEKCVdWgkEjcjmOfL0d2wx0tYva4vzt32PiPgPxYGXRlxCEhqqCCRKmSlaRqcghEqI2OoWbewDkgkXA1ju3xF6XOK2jzKaeanknrqjRBCltEVyA0iqA2qRUsqAr2dmOrxA6EYEvSXw0PZGnMU3k4zEmCpYgMjdUY3RmUkDeygi4vb0m5OyqeR4UaaPqpGUF4tQfQ3eNS7EfrxBOm6mHkUM5XV5PURsVNrFWuGDAjcEhR8JwEDoZ5wajNo5KGB6T2nqoowVlN9GrQD2derZu+xtYA48nATxezVA1PI7NICagOoXTKyydaqBRYpbcev4pHH0ZVWYz+W6IMvU6GihRA+y7ozqtl1cr3tf7kYzLWmn4mphLNFUGGNtUtMCqAKkhtJ3atTWIBI7QHowBsXGivrlhieWQ2SNWdj4Ko1E29Qx6BiO9Il/Yqss2k9RJvtytuN/EXX4cAG63NJs3rqeoqxJHQNUini0MFMZfcFWtu9wpZ7eAFrCxIyrMajLatKSsmM1LNcUtVIfbFk59RO/eTvYnntbvCi7KKtGghgMlW2WhVkrSsIIgqDewSQLqCa9Bt67XvjucRcZSSZKYa6nlYy2FJV6dKVGhgVlYHtI2jfv1XPK5wEkekTKsylSX63ZlqBv5kNQb6kc/YqwLAehh9wTgWUWWUsOavTVsh8lgknUm7ktpDKgATkxIHIc73xYyLJVlokgq1WY9UiS3BIZgoDEE7g3F78+/EATohkoZ/KssmVpEuVgqEDKQRuvWCxBtyNh6xgB3RZUhpqapagdqOF3FTOHs9Rqk0LYagVCgoNI7y2/fiYcHdIEtBU+QVsciQawIXmNpKeN7mNZTyZbW32079wsIykVMWhp6ioqaSRDM9crElA6sJFSCIXUliLjY8hz2x6WjnqkYrWxyz5lN1LU0kcepY4tQSSW31FkABGlR5218AXs64MinGqJmppRE0KSw2XQruHayi25IIuCPPbxxHOlfL6psvipqeGWpS6dbKO3KBFp0nQN3ZtyT6PTjndHPGrwHyOukLR9Y8NLVneOQxHQ0XWeHmlSfureGCnfADno2zoRyrSeRzRSTRmpmlZFiTVcorCFdkUgKNrdo8u/BKBwwYUNgNmHA48s9akekO6pqNl1MF1HwW53PqxuD3Fx8eA2YaxwgOMJwEHYe+eZ/0KH/pl78CXoRW+eU29rCY+v2hxb5/mwXZreydeO80MV/jmH6jgQdCh9/KX+u/u8mA4vFY1ZtVWHOrm29c7YP0X+kT+Ay9f70cADi4AZrV87eVzev6s3h34sAn+kLenLxt4WqjzwEjzfK1qIjGzyICVOqJzG40nULOvdtywIumDi3yhzQU9isJV57mxlkDLGsMY5uwL3Nu+/3O866ReOhQQ6I7vVzArBGo1EE9nrCPAHkPsiLeOAnLlhWKueNNomgbrqlupq4pSQT1aKb9sltj3AG9xgCP0PVsc2YZjJHTimFoVEIsOrC61ZTYDclbnlvgtXxAuhnIPJssR2W0lQTK5PMqdogfRp7X++fHE8wDKipWNSzsqKNyzEKoHiWOwxzY+KaRpY4lqYmklXVGquG1qLi6kbHkdr32Phj0Zxk8VVC0NQgeN7alJIvY3BBBBBBF8DvgzhGpo/KZZIVllpY2goQQoMiBnm1Bh3sXC35+cPHAdXpM6N1zCMyxALVotka9hIv8XJ8BNm7r77chhlccbikWGGqqq6nYGeCYho4IYTaSNEcaQrXAAN7EW52ue8mqZZKeJ54+qlZAXjvfQxG67/m7uWIhx7wNJK/luXsYq6MEXUhevW1irX2122BPPYHuIAfQ5wKqdayBJYMzlmApYVQ9S8KqkemR2srLpD6mFvVbkQMpzGDOIXtelr0jaFza09OGI1aL2JQkWvzGoi4JuRzSVjStQR1RaRYleGGjpNUU8VVHpA68MQVZtiXB7jyscZQw1dqeaOCdcyNXLGKh5U0T6fPilDtqcKEZCdlFjckkAAceHspNNSxQGRpTGukyP5zbk3O5sN7AXNgBhvEnDsVbTtTz6tDWPZOlgVNwQbHv8QceHgri9K+Atp6uaMlJ4Ce1E4JFiDvpNtj6xzBx3ap2CMUF20tpBGxax0gjv3tgAznXB+U5ceqqK6suRqFPGwuQeV1SOwJtbci+Ol0bcRZbDMkEVJNSSz6gkkw1daCQVQSm3OwsALXA3J58HgHO2jhqq9qGWrqg7tLUs8arHZdZA1dpCBe+kX5AcrY4/EXEE9eaep62RqtZC8VEkLhIYkHWdYjtfWT1YYnf4LWwFkRjy5plyVEMkMo1RyKUYehhbY9x7wfEDGrJM4jqoI54iCkihhY3tfmp9Km4I8Rj34CvNBktTBU1VBI/XUtLqmakeoNOs8XNZA9rAC6ORcC59duTV0yeRyr1Imd0WqheCZ5FoYmddcM0bE6AL2ud7kbnBC6Z8h6qSHM1VZOrKRzQv5kiaiU1AEEi/ZI7wV9OI5mebtG9XLUyeRVsgWnSmhRRE0DhfbpGKMJFsznUDq22tyAGfhbOBVUUE4t7ZGrEA3Aa1nW/oYEfBj3irTrOr1r1gXWU1DUFJsGK89Nxa+BlwDW6qasyukq1EtOzGmqVAkDQu4YNYAgkElTbl1m3LHN4LNSMxarSnq6kyyiF56her6um2VnXdQW1KDpCkIqW5tcBM+POFZJurqqPSlbTEtG1h7aukhoWPeCDYX8SNtVwJ46iapiSfqqMzGvu8Q1JVyys7MI2ZvMiAuOfJd9wcWIOB30idGaVLeVU8SmdSrSQ30LVoGDMjEea5t53f39xADPPKJTDX+4443ikiL6JlaKmR+rVUgVTZ5XIOo8gARtyx7co4oqqeaVMtn1UYBaI1hCodCqzxxPJp7YueyCLgXtjz5dNTSVFlpnFS9aurL/Mh8njU9lwbLqQgklu+5IsTj01s0QMTVFvYmorqiSOJBZ10Ax6hpsRES3mqb2U/CHUyPpYzWqkEUNLTvIULgHVHdQbahrlAYerw9GPdLNxFOruxio4xq1bIpVVF2ZTZ5CLd4NzbbEU4aggmr4FqHqh1bRrSqib+T62kieWQWZV7ai4F7HutiwajAVqquGpnphU1PXMZpLRzSda9oVUs80iqrMB5um53BYgG18djh8T08scmWykl9WmBWeWnqurGqSNSyK0coG+h1BsQQ+4BNHEvDsdbB1MxlC3De1uUJsCLHuYbnYjAazfpEqKBRSUdIaGNSSOuUvK5vu7Fxpue/Y+u1sAQMq6ZKVmEdXHLRyciJVJQG/LWACPWVGJ1T1aSIHjZXU8mVgyn1MNjgDVHFtTPAEzCoZFkB+r5crRoTyMcgOrYEWYLcbYmPRtl3sbHeXMKeWlqGCwBSbGZt9mYdklRYr42vY8w6kw99Mxt94xfmkwI+hj6+UlvGT9BJguzn30r9/3hHf45fj2wIehn6+Unrk/QSYDk8d/Xatvt7qn/StiwERHs7sCScvG/dtVd/rwA+kG/svW/wBJl/6zg8xk+zy949jvn8qFjgBjneeGtrq6RVi1o0UVNUS1CQClWGQkPGHILOzLfblqa/O2ORQ0sNdVUlKyE1LVDiqqxMZROl73Q3K+aG3HgOd9pzmtfkEE8oWm8qn1szLGjyjWT2gCzaALk+bcY9PDXE9L7JU8IygUbShjFM6JG9tDbqvVgkGzLfV34AqxqAAALAbADkAOQxsvhgwt8BpratYo2kkYKiKWZjyVVFyT8GBFnPHeaVcsQoQlNBUa/JnkMQefqrBu1JcKSeS2HrNr4knTLUv5FFAgY+U1MUTIttUibsUUnYElVxBIGjhSukgpFajgMSy0VabyxyuSjGAjUY9iBcm5tz2Fg6FFxRnMSwzLMlbrL66QRjro1gbTKGCICCDYalvuRzvgk8HcZQ5lB1sV1KnTJE1i0bd17cwQLg+vwOA0uTNTmKkSlQVsfXVFQ0zHqamCMmRYhv7bGQitbaxQ33vZKHMWoZqerhjnjlKmevjaPqomglmVV6mP7garAgbdk7HATrpS4M3GZUw0zwWeVVYx9bGnnHUhDBwtxcG5W/eBiEUPGFC1akqR1UaU0I8jp0YvrnJZ5Os3Jsxcg79oA3+5wfiAw33U7HwIPP4xgPcMdG2aUhlMU9NSIWb20oksum/Zs+k6VIsbah6sBw8uz6Sgnp6409cpkBFfJMh6ucyNqDRsRsb7jl5oHiSfopQ6qym6sAykciCLgj4MCnM8ikeFoq7iGPQwtIgEViO4X6wMe6+2+CBwTSwx0EEdPN5REilVmuDrszX5crG4t3WwAn6Q8tko66WCGRI4M10M7S3CRyrLqbtjzRci9wezJvyvjyz51JNK1XUVsK1tDJ1VPRxxgxy2YLZDqGpXZiDa9lHcLYNHE/DUNfTPBMOy3JhbUjDzXQnkR84uORwF+I6KSkWjoK+mVYEl2raZVM06LqKqlxdX7YuCb99j3g7h2ozPLauqWKFRFD7omoetVlEUn2ULbm4AG432Fw3LE3ounXLnUFzNEbgFWj1W9N0JBA+P0YgebUq+TSxSU1XNXvP5VKJVfrVpIiQrSPupGi45EAsfuRjbV0ErzQVDxUl83R4YoTGAlGpKCKRWUbuFIN7Xv6eQS/jTPYc4yqqjy+QyPCY5HTQyl0UliFDAE+bfYc0t3jEKbMpIvJJmqH62oUQium0VEHk7ecVRl1QSxsArLve7G5vfHU4JePL6umZez1jvl9amu4WpR/apbHkr2BuNvPx4+kmmFAauj0E09VoqqWxAFPMrWmChuQI1CwN7FNt8B6ujKoRM2hpoViYQw1CPUxElakMRIsjXUHYgLzI22wTa/MKbLOtmqalwtRJqAkZpArBPMgVRdVsOXq35Yj/RBkUvU+XVX1aaNIogUCdXTRABNIA212Dd17A9+JbxZSxmlaSWm8qMHtyQgamZ083SO87nuO19jywHC6PeOTmPXlurUBy0MYdTL1F9IMqAkqdQ5m19XhYmYMMcjL+G6czR1ywdTO0VjbsG0iqSsqiwZl5XI/wt2yMBE+K+jqjr+1NHaS1hLGQj/wC8bWcD+UDiCz9BksT6qSu0jS6gSIbgOCrKGUkWIJuQBgyEYYwwAXyzoTrImLrmHVPp0aoxLfRt2dWpSBsNvRjzzdFGbiQaK4Mtz2+vnUqPStr7+Avg3acZowAErujnPI3ZkmeUsArPHVMCyi9lPWMrEej04avR9nlQop52bqbg3mmSRUtvcWLOD3WUfNg/acPCYAVcF8BZpS1CpPUpJRAENCXaRHUqQFWJ1stjbw+Hlh+e9CENRWGSN1poNK+1xKSzSXOpgGOmMW020379h3lLTjCMAO6eiaPMamJnMjDLI1MjbM+l5FDN3arWv8eBR0Nj38pN7dqT9DJt8PLBlqVvnFSPHLV+H2+Qc+7AZ6Hj790f4z/onwHj6RT78Vn9Ik/6sHdPr9zFzl+3jtVb/wCGAN0kfXett98SfHq3+fB3RrZ6npy43+CqHL48ANc0kfLq+tiSpmplaphkEcI7clPLqeR4zpvqQadrgedztjx5jHIY3r6KGVo4KhJUr6iUGZhZUMbIT216zcd/aI7zghdJmTmSaCWjnMOYoj9SoOhp413eNW5axqJAJ3BbbvA0alikj1U8a0s9GqSVAqJW62pn1LcCFjbSGBYkgW1WNsAa+BuOYcxgDIQsygdbBftIe8gcyh7m+A74kxbFeuIpxJmlUh66qqVVRBJR6Iijqhkl1dWp6zSSVvzIU7jbD5eIMwpZ6dKWumrPaFqnjY6lA0tJJG2piWAVTfkR4XwBD6Z6GRqBKiEkSUkyTAjcgDslreglT6gcDXMJopBDBWGGPr4mqpK2JmmeSaQP1RqdKgqqsWBQAgXwQeM+MJJaCjnopOrhqZRFK7RLJoSQFCGD7XUhwR3+NuY8nWTJ6h8vqrNSSyRySuie2TQKfNQ6rqCVsVve4O9jch7OJKtmkoBmkaAwRS6269fdaCxRQYtTRlh3tYNqO4vjn5zKs9N1soEj1ThKVvLmd6RNY9qmiYboLHc/dD0Yk1JRz9fMkFFTQHMqYiCMuFNPTohBlmVVIvIGBG/nAX5HHMyLLYKiWA01FHZqZklaqRhTvPBGrM1O0ZuX2N+4jewsTgJzxT0jx0FMsFOfK6lYV7SdtEVU0maV1uLbarekXsMQDK8gpzLJDmEOZz1gJkkjh0yI4JuJAR2rEFe0TzOFoo18hiGWmbrZIWfMo0YLqhiIEh9sFwW1lVKGzAHa98dKTM0pnlq6etq4j5MGo0rIyyTRbloYzIbtZtBU7bn7IXJDncQZPSnK3qqHLhHCSoFRPOzS36zqz1MKuwHa2JY/AbYNfBeS+SUFNAQAyRrrA+7Paf4dROBFwDw1HmdUpVZ1oKcI7xyyFlnqjuxCjsAE3LBe4Dlqtg8hcBE+kzN5KfLZmhikkeQGIaL3j6xWXrDbew9HeRyxBuEYJqp2yqojjnpqTUsrzK6uLseq6lg10kCs9gRsEO/gZrYi3GnDxKeU0sCyVkLrNGL6esYBUbXYjWwjBC35ED1EIFT8LvDXy0+WZg0U2kLLBWRiUtGo1p1UmhlaPSx22NufgOXkvAddllUryUCZhy6kpKdELhtYbSw7G4G7KAO43xMuBKueGstUUkwlzHrKqWU+bAqMywwOCPsVA52N5FFsEnTgK+0XQrmNW3X1DxQNK7yOG1GVSzXuQotcncDVt6MGmr4WgnWEVUaVDwgaXkUElrAM1uXaK3I3GO0FwoGAYEwunD7YTAMthDh5w04BjDDCMbDhpGA12woGFxmAW2FGEwoGAzCEYdhGwEIqVtnUxt/Bot8FQ+Ap0RAezdHf7tu+32t7YOFWPfqYf6tFuX3w97fNgG9E316o/wCc/wAjYDz9JN/Zetv/AB8n59sHS18/iP8Aq5v7wuAZ0mj34rf598HVT7/Q8/rc/wAPuleeAivSPkmZtWLWRhSlNoFMidsszyqh6xDYhm1AmwIstr7YSv4fy3yCCKR5a2WR+pgaEo8wkQASpC5sOpVrmzkgahbmDguEYjOfcF9a0EtI6001MXMREatHaXaVXi2G+5uN7k877ALqTIq9KVfYx1mWmqHYe1LFWU8wVkkjkQkrJcNYi73sLbC2GZTWrQ1VLUSUNVHOjSLXs8busiSjedW5BtydIAHdc88FXg0VoadKyGKNUe0csYVTUE31zOisVBbst3ecRvbEoUYAO8D5UazJMwgFwgnlNONJujIFmQAHfztO3PdscWHM82zGsinho+0kHk8hlj9okBZi5frQFAJIOkEkW28MH1UwpGAEeV9CtQqMz17xTOjR2hUsiRNuYrsykp6BYY8+Z9EuaeTJTxZgksMZBSNw0eki9tDAMRYMe8czgy6cKBgBEOjvOKlkaoq4Kbq4Wp1WFbnqWAVlIUAEG1/O58rY6+TdCFKpD1kklZIukDWSiBEAVE0AkkAAC2q3dbBIthQMBqpaRI0VI1VEUWVVAVVA7gBsBjfbGYXAJbGWxmFGAQDC2wuMwCYXGYzAZhLYXCHAIcNOHHDTgGEYacOOGkYBMJjMKMAt8KMNw4YDMIcLjDgIZXN7+yDwyz89ScAvoq+vNH/Oj/pODjV/X5uf1tP95PxYBfRg9s4ov55R8dxgNfSUts3ref1eTn67/Fg8IoOewH/Vzkem9Qo/x+fAJ6TR78Vtt/b3wdY47Z9D/s1hbwtUKPhwE0C4iVTxdWLI6plNQ6KxVX62JdYBtqCnkDzG+JdbCkYCHni+t7snqPl4MOHGFbb60VHy8H68SuaVUUszBVG5ZiAAPEk7DGqGvidtKSRswFyqupIHiVBvbARgcZ1t7HJ6r5WE42/szqRzymt+Awtv8D8vTiWWwmnARA8dVH4Jr/ij+lhx47nH8E5h/YjP5nxLgMOAwEMbpDlHPKcy+SU/mbDh0hy2+tWZX/mV+niY6fRjLYCGDpKfvyrM++/ucHl/v74VOktj/Beafkw8Px8TPTjAMBDT0ksOeV5p+TA7+Gz4803S0F87LMzHrprfPq8N8TzThRgIFH0xwkb0WYC2x9zXsfA2fGyPpbhYErR5g1uYWlJt6CdVgcTq5xhwEDHS9F945jzt+5f/AJ42DpZhvbyLMQfDyQ+v7vE5v68JfAQeXpZhX95Zj339yEWt43fCN0tQg2NFmN7gEeSHYnkD28TkHGXwEE/bZiJAFDmRv4Up9R214SXpYiBN6LMfyUj874nRPpwhwEE/bVQ+bl+ZH1Uvx/Z93+OHN0lN3ZXmZ2v+5gP8+Js2NZGAhP7Zh78szMf8Nf8AzYwdJbd2WZn4/uccv7WJtpwlsBDD0kv+C8y/Jx9LGDpLfl7FZlzt+5x9LxxNQMKFwEHk6TJB/BWZcifqIHLc95xIeGs+eriZ3pp6azaQky6WYWB1AeG9vgx2dGEtgIdM98/IPIZYTf11O/5sAPo1Ns4ov5+P8+DzVuRxAu23sbJv/wATfAE6OG996L+kR/OwGA2dJ62zit/nm+exwd0+v0I/1a/94XAI6T2vnFb/ADzfNtg6Qj3/AIP9mtf8oXATgDC2wgGHAYDyZjlsdRE0M6B43FnQ3sRcHu3G4BuPDAi6A8op2eqmEd5YpAkb79mN1cWG9twNyd8GSXzSfAH82BP/AP51piKWqfuaVFB/EQk/9Y+PAFzAdyyQ55nFSlUW8kpNapArsiltfVBnKkEkgM1/UOXMxWwJavhOuyvNZa2ghNXBUazLCGCuutusZd99mF1YA+BHiC0wbJc6p6WKUtR1tgIGYsYHJKAqTc21d/eCQd1BwWRgYZDw/V5jmqZjX0/k0UCgU9Oxu+oElWYEAizMz3IG4WwsL4KNsAGulHLVXPMuZXkTyl0WTTK6mwlSPsWPtfZNuzbffnvgxjAg6R6StnzWlkjy+d4qRw3WIQ3XqJFk7Ntk802BN98F9dx/4PjGAGvTblHWU9PIjtHL18cKvrdUVZSblwvgyqbgX279sc98+WroqjLsyBjr6SJ3U62HXPFEzJNGykamtZipvcHV46ex0s1FY6R01LRSzqWjmMy7qrRSaur0gXubA3uOe18N6ReBWzWiSoWEw1qJqWNiuog7tA7A2J3Ok9x22ubB2uizL+ryqnbW7tKgmYu7PZnAJC6vNUW5Dvud73xLcC3NuKqrJqHK0MCGMokVRqN2Vwq3RNJ2NtR1WYXFvWU7YDMeDPM+ho4WmqJBHGveeZJ5KqjdmNjsPDHQwLemnK5WloKgQyVFPBITPEgLdnVG1yg8VVlvy5A88BKst6SqCanknWoCpEAZNYZXQMQFJS1yCSACL3Jtj3cP8Y0lcZBSzLKY7a7BhbVyPaUXGx3HhgUcU5l5Y1bWrTzR0q0HkoaSIq00ryho7Jv2UNjfu0jxAwQOjChpvY+CpgiVJJYYklYLpLtCDGbjl5wbcDfmb4CX48WdUTTU8kaTPAzrYTJbUm97rf4u7mdxzx7bY8Ge5xHS08k89xHGLtZSxsSF80c9yMAKOjT2QzGCWb2UnjeKQxqpRJUI0Bgzq2zXufi54lPAfGk0tTPl9aF8rpr3kWwWZAQNYXuNmU7bEMNhY4gHRH0g0lBTVEczSanm1RokZdnGi21tgeyNicSno5yeeozOqzaeJoEmBSCNxZyp0jWR3ALGBfvLG2wwBPJwHspzLMG4hkomr3McTGU3jQh0ASTqtNuzcPpuOVr4LtTMERnY2VQWY+AUXJ29AwDOFeL6eXiiWoDN1dQDFExU3LMsaKNI3UEqRc8gRe3cByJwMOO84zCDM6aGKtWOGsYIo6mNjABoVmJYdoksSDccsE8nAW6TOKaOXNqOOUF0pJJBUq0ZIsSmwH2Y7J7vjwEw4WrqwZg8RqhXU6ApM/VxxPTTBdaghbdYrC69m9je9rbz3Am4Y4vo6aWqNBHI1MYpKuUdWY1iaNVVI4QQNnOq9/RbkcT/AIP4lFfRx1IjaMPqGhje2litwwA1DbnbAdsYw4S+FwEJr/r8v+zZPmqR8eAB0ftbNqH+kwfPIoxYLMPr7GP9XzfB7oTFfuj4e+1D/SYf0gwG7pNPvxW/z74O0P8ApBF/sw/3kYA/SQPfit/pEn/Vg75xR1cWZJV0tOtShpPJynXJCVbrutuS4Nxa3LAToYzEM/ZLmo/glTv3V0P0cOHFOZfgg/ltP+rAbuNuDJq1oJKeskpZICSpW5Q6uZKgjtd19xba2OjwdwnHl1KtPEzOAzOzta7O1rmw2A2AA9Hfzxx/2V5l+CH/ACyn/VhRxbmPfk8n5XT4CaYTEObi3MPwPN+VU/68KeL64fwRP8FRTn5r4CY2xmIj+zOr78oqvgkgP+bCHjSr/BNZ/bg+lgJeRjMQ5+Oaoc8orbegxE/EGxsXjqa2+VZh/YiP/wCQYCWHC2xDm6QJQbHKsx+CJD84fCfthyfgrM/kE/7mA6We8CUlZURVFRGWkhtp7bBSFbWAyjYjVv6e+4xIr4hZ6RX/AAXmf5Ov/cwg6R2/BmZ/kw+ngJrjMQpuks/gzM7ePkv+GvCjpMHfl2aDxPkhNvifATTCAWxDR0ljvy7NB/wn6nw39s0Wv7G5p+Sf/PATQnDXUEEEAg7EHcEeBGIeektbX9j8z/I2+lhn7Ze31szTfl7l/wDngJglOq+aqr37ADfx2w44hh6Sv9WZn+Sj4/PxrbpLbuyvM/ycD/PgJqceaHL4kN0jjU+Koqn4wMRA9JL92V5n8gB/mw79saXuynMfhiUf5sBMyMaRSKGZgqhmtqYKAWtsNR5n4cRMdIMxvbKq/b+QnP0drf14Q9IE+49ia/b+Qn0sBMhENNrC1rWttbla3hhKemVFCIqqqiwVQFUDwCjYDENPH9QNhlNd8KoP8fnxs/Z7Ud2U1x9axj/NgJljCcQyTjypH8E1vp+p+F+44cnG9UeeU1o+GK/xahgGZi3v/F/s6X9OMV/4Aa2bUW1/dMPL0yKMHGiepnzdKqSjnp4xSSQlpCh7WvrATpba4uPXgEcFzhMyo2YkKtRCSRzsJFwHq6R9XsvW6hY+USfFq7J+EWPw42R9J2ZryrZvhYH84xa6XJ4GbW0MTMfsiilvjIvhrZDTnnBCbcva0/VgKrDpTzT78l/+0/nXCjpWzT78k+JPz6cWoXIacAAU8NhyHVpYd+wthFyCmBJFPCCeZ6pLn1m2+AqyOljNPvyT4k+jh46XM1tbyx/7EX59GLSSZDTsCGp4SDzBjQ39e2NJ4Wo/vWn+Rj+jgKxjpfzX77b5OH6GF/bhzX77PycP/bxZiXhKiO5o6Y7jnBGe/wDFw48J0dreSU1vDqI7b/7uArOOmTNbfur/AJUH/bw4dNGa/fI+Rg+hiyn7EKL7zpt+ftEW9uX2OGtwbQ/eVL8hF9HAVyHTdmv8enr6mL6OMHTfmn8cnyMX0cWNbg2hPOipT/URfRwo4NofvKl+Qi+jgK6L04Zp/Gxn+pj+jhf28s0/jIvkY/1YOtTwXQdafcVLyH73i+6/Fx4IuDqHUfcVL3/aIvD8XABo9OWafxkXyMf6sL+3pmn3cXyKYLVRwjRaf3HTfY/aIvE/ycIvCNFv7jpuf8RH4fi4ATHp0zT7uL5FP1Yz9vTNPu4vkUwVZuEqLrWHklNbw6iP7gH7nHlp+FaO/wC5KfkPtMfiP5OAHA6ecy8YPkR+vDf298z+6h+RXBIo+FaMx3NJTk3O/Ux+I/k489dwvSAPalpxaQD6jHy8PN5YAfjp3zP7qH5FcJ+3rmf3UPyK4n6cMUmo+5af5GPx/Fx6U4Wo9H7kp/kY/A/ycANf28sz+7i+RT9WGt04ZmftkQ/qU/xGJjn/AA9TLBEVp4AS6gkRICRpHMgYdU8O0opiRTQXsu/VJfzh32wEJfprzQ/bYx/UxfRxrbplzM/bk+Ri+jgotwtR2X3LT+b/ABMf0ce6n4Sou17kpvMv9Qj56Tv5uADzdMeaH7eo9UMP0MIOmHNPvgfIw/QwaY+EKL7zpvkIvo42w8HUOke46XmftEX3X4uACDdMGa/fP/Kh+hhD0v5r99f8qH/t4PNRwZQ9v3FS8x9oi8fxca24Nobp7ipeY+0ReP4uABB6XM0++j8nD9DDT0tZp99t/Yi+hixcHBVBob3DS/Z/veL0fycbpOCqDUvuGl5D97xeI/k4CtjdK+aEWNW9rW82Pv8AHsY4nDcwSsp3bzVmiY+oSKTi2b8F0Fv3FS8vveL0fyccfOOD6IayKOmB1xbiCIHcj+T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loeser.us/flags/images/protest/join%20or%20die%20fla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496463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Causes:</a:t>
            </a:r>
          </a:p>
          <a:p>
            <a:pPr lvl="1"/>
            <a:r>
              <a:rPr lang="en-US" dirty="0" smtClean="0"/>
              <a:t>Started in 1754</a:t>
            </a:r>
          </a:p>
          <a:p>
            <a:pPr lvl="1"/>
            <a:r>
              <a:rPr lang="en-US" dirty="0" smtClean="0"/>
              <a:t>George Washington sent to challenge French expansion</a:t>
            </a:r>
          </a:p>
          <a:p>
            <a:r>
              <a:rPr lang="en-US" dirty="0" smtClean="0"/>
              <a:t>Lasted from 1754 - 1763</a:t>
            </a:r>
          </a:p>
          <a:p>
            <a:r>
              <a:rPr lang="en-US" dirty="0" smtClean="0"/>
              <a:t>The F &amp; I War was part of a larger conflict, 7 Years War</a:t>
            </a:r>
          </a:p>
          <a:p>
            <a:r>
              <a:rPr lang="en-US" dirty="0" smtClean="0"/>
              <a:t>Most Natives (except Iroquois) sided with the French</a:t>
            </a:r>
          </a:p>
          <a:p>
            <a:r>
              <a:rPr lang="en-US" dirty="0" smtClean="0"/>
              <a:t>British forcibly enlisted colonists </a:t>
            </a:r>
            <a:r>
              <a:rPr lang="en-US" dirty="0" smtClean="0"/>
              <a:t>(impressment) and </a:t>
            </a:r>
            <a:r>
              <a:rPr lang="en-US" dirty="0" smtClean="0"/>
              <a:t>forced colonists to provide </a:t>
            </a:r>
            <a:r>
              <a:rPr lang="en-US" dirty="0" smtClean="0"/>
              <a:t>shelter (quarter)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http://upload.wikimedia.org/wikipedia/commons/thumb/8/88/Portrait_of_George_Washington.jpeg/220px-Portrait_of_George_Washingt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77932"/>
            <a:ext cx="2095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geostuff.net/USAandCanada/MidAtlantic/FtTicondero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626"/>
            <a:ext cx="5543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4.bp.blogspot.com/-IGqOaPmlrvk/UDDt-JFFi4I/AAAAAAAAAA0/N1-WTH3Ihdk/s300/Quarter%2BAc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688254"/>
            <a:ext cx="4467397" cy="365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Peace of Paris, 1763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Britain gained all French land east of Mississippi River, save New Orleans</a:t>
            </a:r>
          </a:p>
          <a:p>
            <a:pPr lvl="1"/>
            <a:r>
              <a:rPr lang="en-US" dirty="0" smtClean="0"/>
              <a:t>French gave NO and land west of Mississippi to the Spanish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://cf067b.medialib.glogster.com/media/d7/d7cdb137baf0339b8388629bb520e2ae7b41bb6d2425519f7446cf83e3c08823/before-after-french-and-indian-war-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" y="152400"/>
            <a:ext cx="9099064" cy="673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4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Ideas After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of Power shifts in North America</a:t>
            </a:r>
          </a:p>
          <a:p>
            <a:pPr lvl="1"/>
            <a:r>
              <a:rPr lang="en-US" dirty="0"/>
              <a:t>Native Americans lose a partner in France</a:t>
            </a:r>
          </a:p>
          <a:p>
            <a:r>
              <a:rPr lang="en-US" dirty="0" smtClean="0"/>
              <a:t>Tensions increase between Britain and colonists</a:t>
            </a:r>
          </a:p>
          <a:p>
            <a:r>
              <a:rPr lang="en-US" dirty="0" smtClean="0"/>
              <a:t>Britain feels the colonies should share in the responsibility of the empire</a:t>
            </a:r>
          </a:p>
          <a:p>
            <a:pPr lvl="1"/>
            <a:r>
              <a:rPr lang="en-US" dirty="0" smtClean="0"/>
              <a:t>The colonists will wish to go back to Salutary Neglect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Political Impacts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2390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Salutary Neglect ENDS!</a:t>
            </a:r>
          </a:p>
          <a:p>
            <a:pPr lvl="1"/>
            <a:r>
              <a:rPr lang="en-US" dirty="0" smtClean="0"/>
              <a:t>Britain now takes a hands on approach to governing colonies</a:t>
            </a:r>
          </a:p>
          <a:p>
            <a:pPr lvl="1"/>
            <a:r>
              <a:rPr lang="en-US" dirty="0" smtClean="0"/>
              <a:t>King George III and new PM George Grenville </a:t>
            </a:r>
            <a:endParaRPr lang="en-US" dirty="0"/>
          </a:p>
          <a:p>
            <a:r>
              <a:rPr lang="en-US" dirty="0" smtClean="0"/>
              <a:t>Proclamation Line of 1763</a:t>
            </a:r>
          </a:p>
          <a:p>
            <a:pPr lvl="1"/>
            <a:r>
              <a:rPr lang="en-US" dirty="0" smtClean="0"/>
              <a:t>Hoped to avoid conflict between colonists and Natives</a:t>
            </a:r>
          </a:p>
          <a:p>
            <a:pPr lvl="1"/>
            <a:r>
              <a:rPr lang="en-US" dirty="0" smtClean="0"/>
              <a:t>British troops were stationed on the border</a:t>
            </a:r>
          </a:p>
          <a:p>
            <a:pPr lvl="1"/>
            <a:r>
              <a:rPr lang="en-US" dirty="0" smtClean="0"/>
              <a:t>Colonists resent not being allowed to expand </a:t>
            </a:r>
            <a:endParaRPr lang="en-US" dirty="0"/>
          </a:p>
          <a:p>
            <a:r>
              <a:rPr lang="en-US" dirty="0" smtClean="0"/>
              <a:t>Colonial Resistance to the British Policies</a:t>
            </a:r>
          </a:p>
          <a:p>
            <a:pPr lvl="1"/>
            <a:r>
              <a:rPr lang="en-US" dirty="0" smtClean="0"/>
              <a:t>Sons of Liberty</a:t>
            </a:r>
          </a:p>
          <a:p>
            <a:pPr lvl="1"/>
            <a:r>
              <a:rPr lang="en-US" dirty="0" smtClean="0"/>
              <a:t>Smuggling</a:t>
            </a:r>
          </a:p>
          <a:p>
            <a:pPr lvl="2"/>
            <a:r>
              <a:rPr lang="en-US" dirty="0" smtClean="0"/>
              <a:t>Writs of Assistance, Admirality Courts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http://www.revolutionary-war-and-beyond.com/image-files/proclamation-line-of-1763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562"/>
            <a:ext cx="3047525" cy="352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upload.wikimedia.org/wikipedia/commons/5/58/George_Grenville_cropp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2105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2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Economic Impacts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086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Britain is in debt</a:t>
            </a:r>
          </a:p>
          <a:p>
            <a:r>
              <a:rPr lang="en-US" dirty="0" smtClean="0"/>
              <a:t>Colonists contributed little financially, Britain began to tax the colonists and strictly enforce those taxes</a:t>
            </a:r>
          </a:p>
          <a:p>
            <a:pPr lvl="1"/>
            <a:r>
              <a:rPr lang="en-US" dirty="0" smtClean="0"/>
              <a:t>End of salutary neglect</a:t>
            </a:r>
          </a:p>
          <a:p>
            <a:pPr lvl="1"/>
            <a:r>
              <a:rPr lang="en-US" dirty="0" smtClean="0"/>
              <a:t>Currency Act</a:t>
            </a:r>
          </a:p>
          <a:p>
            <a:pPr lvl="1"/>
            <a:r>
              <a:rPr lang="en-US" dirty="0" smtClean="0"/>
              <a:t>Stamp Act </a:t>
            </a:r>
          </a:p>
          <a:p>
            <a:pPr lvl="1"/>
            <a:r>
              <a:rPr lang="en-US" dirty="0" smtClean="0"/>
              <a:t>Stamp Act Congress</a:t>
            </a:r>
          </a:p>
          <a:p>
            <a:pPr lvl="2"/>
            <a:r>
              <a:rPr lang="en-US" dirty="0"/>
              <a:t>Boycotting of British Goods</a:t>
            </a:r>
          </a:p>
          <a:p>
            <a:pPr lvl="1"/>
            <a:r>
              <a:rPr lang="en-US" dirty="0" smtClean="0"/>
              <a:t>Declaratory Act</a:t>
            </a:r>
          </a:p>
          <a:p>
            <a:r>
              <a:rPr lang="en-US" dirty="0" smtClean="0"/>
              <a:t>“No Taxation Without Representation”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http://mrnussbaum.com/history1/images/stamp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34636"/>
            <a:ext cx="3438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QTEhUUEhQWFhQXGBgYFhcYGB0YFxwcHBwXGhwYHBcYHCggHBwlHBccITEhJSkrLi4uGB8zODMsNygtLisBCgoKDg0OFA8QFywcHBwsLCwsLCwsLCwsLCwsLCwsLCwsLCwsLCwsLCwsLCwsLCwsLCwsLCwsLCwsLCwsLCwsLP/AABEIAOAA4QMBIgACEQEDEQH/xAAcAAABBQEBAQAAAAAAAAAAAAAAAQIEBQYHAwj/xABAEAACAQMBBgQDBQYDCAMAAAABAgMABBEhBQYSMUFRE2FxgQcikRQyQrHBI1JicqHwkrLRFSQzNEOiwuEWU4L/xAAWAQEBAQAAAAAAAAAAAAAAAAAAAQL/xAAWEQEBAQAAAAAAAAAAAAAAAAAAARH/2gAMAwEAAhEDEQA/AO40UUUBRRRQFFFFAUUUhNAtFUdnvCs8ssNuPnhwJPE4o8ZzjCleI8uuKjLvQYrlba7jETSf8GRW4on/AIckAq2eh7jvQX1xdKmAeZzhQCWOOeANa8rPaUcjMit86Y4kYFXGeRKnXHnyrObO2iW21cxMfuW8YjHl8rNj1Lj/AAioXxKc2z2t/Ho0cnhyY/FG2pU9xofrQbs1lLTemQXotbiNUWTjEEik4dkYqVIPI6fl3rVq2QCORrIbx7CN1ayeHpPFNLJAw5hlcnGfPl64oNJHK/jMpK8AUMPlPFqWGM8WPw9utRIdteLNJFAofwiBK7HhQMfwAgEsw69BVLsHeX7RA9wNJEtz4i/uyIWyMeZ1Hkab8JYcbPVzq0skjsepPFw5/wC2g0thtJZHkjI4ZYiONc50YZVgeqkdfI0lrtmCT7sq/eKa/LllJBA4sZwR0rJWk7Nt64VTgC1VWI6H5CD6jirz3ms1e82ds9B+zjPjyDnonLPfJDZ/moOgUVV7JsDHLcNqEd08Nc/KAI0yVXkMsWzjtTdubfjtWhEgY+M/AoUcTZ/lGpGuNO40oLaivK3uFcZU5xoe4PYg6g+Rr1oCiiigKKKKAooooCiiigKKKKAooooCiiom1klaGQQFVlKEIWzgMRoTigg73bc+xWzz8PGVKALnGeJgOfoSfapuxr7x4IpuHh8RFfhznHEM4z1riG+G8t+YTZX0YDhlbjxwswXPb5WGvNe1dN3I3ss5oYII5gJVjRPDbKsSqgHAP3uR5ZoIe8g+x7St7waRT/7vP2z+Bj9B/gqd8TtlCewkb8cP7VD1HD97X+XPuBVjvnssXNnNGRrw8SYBJDrquANeenvUXZttcXFnHDdJ4ZZAs2WBdhyIAXReIcyTkZOnWiKC4hkSWx2oFJDQRpdgDJCsoPiY7AnX+UVd78W63lqIImVmlePh4SDgcQLPp0C519utaZQFAAwABgDpjtXipRfuqB3wAKK940wAByAAHtUPZauOMOnDl2Yag5DEnpXs1x5Uw3R7UFRs3dlYbu6lXHhXKLxL2fLcfsc59SaXd22NlALdldxGX8NkXi4lLFl5fdYZwc45Vbm5PlThc+VBRbr7EaJ7i6uMCe4biIzkRoPux55EgYyfIVWbpf7xtK+uuaoRbxnyXHFj3APvWy8ZTof6152dlFGWMSKnFq3CMAnuVGmfPnQSq51s6+S52hLey5FrbZigfBKcX43JHLmdTpqNdK1e90Vy9rIloFMjKVyW4SAefDpgnGRqRVMNrWmzLFYiwLohAiIIkkc8/kIzgsefLFEO2Ldy3G05Zo0dbVYRFxMpUSOGLBgGGTjJGe3rVpZbzRyXctsqsxi4cyKCUBP4GI5EH2+lZG227c22zbaAgtfT5SFD95UJPC7A8sLjGffka1262w0sbbhJBbV5pD+JsZZiT0H5UF7RVBdbS+zQyXcpYRZB8M81BKqCM68Rznh5a40OSbm0ullRXjIZWGQR/enpRXtRRRQFFFFAUUUUBRRRQFMnmVFLOQqqCWJOAAOZJ7U+qLbMUdxxQ3SMICQqsWKqzdiVIIGccOdCeWdKCXetnw5gzcCkErjAw2nEwOuV4gfLB9rKsFPuJPCD9gvJEUgjwZv2kRB0xryHsasd096fEJtrseDdxDDqxwHAH31J0Omp+o05BQfHJSbaDQ4EpycaD5TjJ/vlU7dv4c20M0F1G0mihwhII4io1zzxqdDmtxNCki4dVdTg4IDDyODXm8wUYXGmnkMUTHs8gHOo73BPLSo7HXJpwFFKWpM0BaMUBSUtGaANKDTaMUDuKlD0nDRig91nI517KwNQzUe8v0hUySusajmzEAfU0EOXZgTaBu5NVMKxo2M+GwZuLPYMCNf5h1GbJj47ADPgqckkY42HIDPNBzJ6nA5Zr3tLxXUMrBlYAqwOQQeoNR9vzTpC7WqK8gU4VjjJ8u5Hbr3FBk/iNdrNPaWPEAryCSbXki6gH11x5gVrGupDjwYjwg6l/kBHZQfmz2yMaVU7l7tiBTPM3i3U3zSSnXGdeFc8gP06DArUUBRVZdbfgjuEtnkAmkGVXBPXAzjkTrjPY1Z0BRRRQFFFFAUUV53EwRSzcgMnv6DzoKneq5uUhzaReI+QWHFj5QQSF6liNB79cA+G7e9EF8rKBwygESwSD5h0IwfvL/ZxVXtXa+07dxNJDA1rkcaISZI1JxxFjgEjmcAj86qd6rzZlzcBEuPAvFOEuEUheLorONDrpnPv0ojcOjQAspLQjVkJyyDqUPUD9w+xGAKTaGwoZ5YppUVmiyUyNc9MnqBzA761VbHi2ky+DeeBwcmlRiXcdgmAASPxf0rQXMuBgUUlxN0HvUbNBamcVA5jSq1eU8yqpZsBQMknkABqTWD2X8TYJJ5ElxHFr4UhzqB+8OhPMfSg1m2d6La1KrPKFZuS4LHHcgDQeZqzilDgMpBUgEEciDqCK+ed89spc3kksRYoeELxDBwFA5dBkE+9bj4Tb1ZxaStqMmEn6lPbmPeomuo0AUgajNVT6TNIKSgeGoz6U0V4bQvUhjaSRgiKMsT/AH/SgTae0I4Y2llYKigkn9PM+VcG3z3ukvZeqwqf2aZ/7m7sf6cqXfffB72TAysCn5E/8m8/yrKlqjNronwq3gnFwltnihbiPCT9zALcS9vMeddutp+hr5Ts7x4nDxsUcHRlOCK3u5XxCmWcLdyNJE+FycZQ50bQDTvRZXdpX4VJ7An6Vyq6+Lc6kn7CRHnQszA46Z+TANdQtZs6HnWf+IexJ7u18G3ZQeNWYMccQHTPTXB9qpXIt3t8Cl899cwvMzcXDw6BScAYyOQT5QK67ufvrFfs6xxyoUAZuMDGpxjIPP8A0r33H2B9js44XA8TVpMajiY9+uBge1XyRKOQAzzwMUIfRSA0tFFFFFAVU7y7HN1D4QleIZDcSfeyuq69gcHTXQa1bE1U7N2lNIctblYyTwOJFbK/hYroRka4GedBjdoXW0bSMxXafbLU4DSxj9qEz8wZeuRpk9+dWl/dWG0rKRYuByEIRMBZUc6IAp1HzYGmhraVT/8Axm2+0rdCJVlUNqBjJOmSBpkDOuM60RYxjw41BOSFAz3IGKhlzUi5fJx2qKTRQ1eftTs0i0HPvi9eTJBGiaRSMRIRzyMFV9DqfauOmvo7evZH2q2khxqRlD2Yaqfr+dfOs8ZUkEYIJBHYjQ0ZrxzXvazsjKykqykFSOYI5Go9OFEfQ25e8YvbcPoJF+WVezdx5HmK0Ga+d9zt4Ws51kGSh+WRe6/6jmK+grO5WRFdDxIwDKR1BqNSvcUZoBqNf3qRI0kjBUUZYnpVU69vkhRpJGCooJYk6CuF7874veyYUlYFPyL3/ibz8ulJvxvi96/CuVgU/InU/wATefl0rKMajNpGakzRmgCiFUV0n4Z7m+IVupx+zBzGhH3iPxH+EH61V/Dzc83cniSDFuh1/jI/APLua7hFGFAAGFAAAA0A7VVkekZxVlG+Rmq3NSLSTXHejSt27vfaWmRNKOMaeGoLSHr90evM6VQf7e2le6WduLaI/wDWn+8R3VP/AEa0G1reGKb7VJCH+UK7hON04SSGwATw6kEjlp0zVNtH4n2KaRM88h5JGh1PbLAf0zQWm7WzZbVik1w1w03FIWYYwy8CkAdiCP8ADWirK7qrdTyG7u08IcJSCDqqkgs7fxHhHsOQrVUBRRRQV28M5S3kKq7HhxhBxProSAOZAOfasVZbpSqvHszaMqL/APXL86j+EqR8p9VzW12xeSqAluivMwJUM3CigYyzEa41AwNTn1rJXEG3geJZLM/wgED0ywz/AFohf9ubWtv+ZtI7hBzeBsNjvw6/kK2GzrwyQJK68JZeLh6gHUA+eMZ86o939vXDP4F/beDKwPA4+aGTA1UNkgNjJ4c6jNaC8OFAGnT6UVEY02jNN0oFxSZo4qQUCMa4p8Uti+DdeIo+Sb5vIMPvD8j7123FZrf/AGN9ps3AGZE/aJ6jmPdcj6USvn/FFPcU2jIFdL+FG9HA32SU/K2sRPRuqe/MefrXNKVJCCCDgjUEcwR1qEfTl3dpGjPIwVFGWJ5AVw7fvfF72ThXK26H5F/eP77efYdKh7yb5T3iRxyEKiAcQH42H42/06Vnc0W0tBFGaXNEIBWj3L3Xe9mCjIiUgyP2HYfxGoW7uxZLuZYo+Z1ZjyVerGu/7A2THawrFENBzPVj1Y+dUk1LsLNIY1jjUKijCgf3/WpFBakFGy5pQ2KQ0lBaqcjNYfatzezysuzYYokBKtdSKAWI0PAMHIB0zg5rZWbZX+lZ6/3hNkoSS1uJFUYV4UDoQOWdQVPcEfWggbO3W2kp45NqMW/dEQZPTDEaegFazZ0rlSsnD4iHhYrop0BDAHlkHl01rFx75X1yeGz2e6Z/6s5KoPPGBn2J9K2GxbFoo8SP4krHikfGMscch0UAAAdhRE+iiiiqbeAXCYntUWR1BDRE441OD8rdGBGnfJrNj4oQo3Dc21zC45gpn9QT9K100M5kYpIipwrgMhfX5uI6OMaYrKbe3v8ACbwYpEubk6CKKEtr2ZvEOPTU0RcbN24t7w+DFKIwysZJE4F+U5AXOrEntpjOtW1+eVVe67X7DjvfBQEfLHGp4h5s3ER7DPrVjfc/aio5NApO9AoEY0macRTSKBQaCKKKDgm/+xfs126gYR/nTthuY9jkfSswTXcPihsXxrUyKPnh+Yfyn7w/I+1cSdaVmvPippNPNJUQ0UtFKKAFTdl7PknkWOJeJ2OAP1PYDvXhbQF2CqCWJAAGpJPQCu6bhbpLZx8TgGdwOI/ujnwD9T1NXCRO3R3aSyhCLrIdZH7nt/KOgq+pMU7ho2aaAaU57UEUCZpRSZpM0E6xPOpAcZxnUcx68vyqJYHU+lE+zI3cu6hiVC68gBxH/wAqCbTS4yBnU8h6c6w2294bON/Atbdbq55cEagqp/ifGB7e+Klbp7u3CTm6umjRyhRYIlARASDqRzb5fP1qDY0UlLVGM3x2fd3M6wxtIlqIwZfC4VdmLOOHiZhpgD68jU3YOzEs04beyde7F4y7erF8+3KtNVdtPbttb/8AHnjjPQMwB/w86JhYruUyKphZFIbJJU8sYHysce9Ovhr7D9aZsvblvcZ8CaOQjmFYEj1HOva+XkaKhmkHvTiKTBoGn1opDRQOUUYpBRQJKgIIIyDoR5HnXzpvLYrDczRIwZUchSNdOePUcvaup/Ebe/7Ohggb9uw+Yj8Cnr/Men17Vxpjk5NGa8yabT8UhohtOFNFPFQdK+D1tbmSRmObhR8ikaBerL3PQ9h611of3pXzNs2+eGRZIyVdSCD+h8jyrvu6W8CXsIkXAcaSJn7rf6HoaNRdmnZptLVUZpVNJijhoFNIBSU4UEmxGp9Kpd+LSF4v95vHtoeRCsqB/XKkt6DTyq8sRzPpVaILaW4kEyxvOuOFZACQhAIKBvwk5yR1B7UGY3a2rs2ACG2vUTpkoqlj3Lump962kFsxZH8ZnUZOMLg5GhBRRmot3upZSfftYT5hAD9VwabsPZS2jmGFm8EqXWNjxeGQQCFJ14WzyPVTRF1S0UUVXbdaTwwkLBJJGCK5GeDIJLY6kKpwO+KobH4c2SnilVriQnLPKxJJ74GB9c1qL21EiFSSOoZThlI5MD3FY3a+xdp4YjaaJENSzRqjAebAY99KIttp7Ks7aPxFiiidf+EyKFfj5Kq41JJ0x1zirq6Hy5PPTNct2JtLZlvOJLi8lvLhfuyFHZF80GDn1yfKuoWN7HcRCSJw6NyYf3oR2NBDzSAU4rjNIaKbRQDSGgUH9aze+29K2UOhBmcYjU/5z5D+vKp28e3I7SEyyHuFXqzdFH96VwTbW1pLmVpZTlm+gHRR5CiWo15dNI7O7FnYksTzJNeBpM0E1GQTSE0ZpDQJTgabmloHnTQ1c7r7wPZziVNRydeQZeoPn1B6GqSlFDX0vsnaSXESyxNlGGR5dwexB09qncVcH3A3sNnLwuSYJCOMfunlxj9e49q7nBIGAZTlWGQQcggjQg1W5XrmikA/SnUCYp2KbmnIMnHegm2/ypk+pqj2rsa02nEjEhiBlJI2AkXOuMjP0NXtxbh0ZDnDKVOOeCMH+lZG8+G1rxcds81q/eJyB/hP6EUFe+5Elv8AN/tS7SIebHA8zxEKPPGK1+7tpCkWYZDNxfemaTxWcju+eQ7DQVmGsdsWoJjnhu4xrwyjgfHr/q1avd+DggTKKjMDIyqMKGcl2A9C2PagsaKKKArLbybGN9cLBIzLbRoskiqcGRmZgqk/ugIT7j1Gpqh3ptLpghspFjkY8DswyAhyeLkdQeX8xoPVIbOwjyBFbp3OFJ9SdWP1qm2Nvdbz3nDbJIUcESS8BWPjGODJ7kZGSBnKjoKTZ/w8h4vFvJJLuXvITwD0TPL1Na+CBUUKihVHJVAAHsKIi3seDnvUWrWVMjFVjqQaKYTUTad+kMbSysFRRkn9AOp6YqSff6VyL4t7RmM6wtlYQoZMcmJ5sfTl5e9C1mt7N4nvJi7aINI06Kv+p6n/AEqiNOY0zNGBS4o5U4UHpbWzSMqICzMQFA5knlW13l+HjW9okyEtIozOOY16r5LyP1rQfC/dXw1F1MvzsP2Sn8Kn8fqenl610N1yCCMg/Si4+YCKTFbD4g7qm0m4ox+wkJ4P4TzKH9PL0rIUQCjNJxUE1AoaulfC/e/gK2k7fIxxCx6E/gPkenY6da5oDWz+GOwzPdLIR+zhPGx6cX4V9c6+1CO45p2KaKXNVspqXZJ1+lRUXJAFWaLgYFBltub4i1nxLDJ9mxwmdV4lEmTxA46AYHrntV/szacVwgeCRZFPVTn2I5g+tY7YO+1uqG1vMxzozI6MhYOSx1AAOeLOcdc9a8LfdFJg11s+VrSYu44V+4OFivA6dD8uSOmeVEbHaWwYJzmRTnTJV2TOMaNwkBhpjBzVnVHupNdPGxvPD41YoDHybhOC/udMfw+dXlFFFFFAUUUUFLvDvTbWRQXMhQyZ4cKzcsZ+6DjnWR31+Ilo1lKtrPxSuAgADKwBPzNkgY+XP1Fbjamw7e4x48MchAwCygkDsDzFch25utDcbVFpZxeHGgHjMMkDqzanTAIUedEtXfwy3rt4bUi7vBxs5Ko7ElV9cZ1OT9K6PPGHUOuuQCPMEaVlI/hZs8MDwSHBzgyEg+R8q2fyovRVUewAH5AUWKc1z/4tvB4ChmHjhgY1H3sH72ew/UCunXVuCOJdRz0/MVy74p7s+Iv2qMZZBiUDmVHJvbr5elErkrGkoIpAKMnVs/h3ur9ql8SQfsIzrnk7dF9O/wBOtUG7exHu51iTrqzdFUc2NfQGydnx28SxRjCqMDz7k+ZNFkSgKUUppMUaQtsbLjuYXhlGVYe4PRh5g18/bw7He1maKQaryPRh0YetfSGKy2/m64vIcqP2yAlD37ofX86JY4KRRitfsPcG6ncB4mijz8zOOE464U6k/wBK6TtD4fWUsQRY/DYDCyJo3q3RvemM45fuBu2t5ccMmRGi8T40J1wFz0z+ldr2PsmK1jEcKcKZJ55JJ6knU1F3Y3ciso+CPJY6u5GrEfkOwq5o1IUUoFAqdbW+NTz/ACop1rDwjXmaoNqbDe8XxBdTwtr4YifhRcEgcSj7x01yfIUo3tjF79mkDRBlBiZ1wshJ/CTy5YGeefTNtLbuhLw6gnLRk4BPUqfwt/Q+XOgxdlt2SzmWPa0aFuUV6EBDDszYyD/ZHWrT/wCGIZ2uLa7mhSU8ciRMOByeZB6Z76+VX0qw3UbRyKGXk8bjBU+Y6HsR6g1D3W3cWzV1RnKliUVmLBF6Kv5n/wBURcwQhFCqMKoAA8hXpRRRRRRRQFFFFAU0RjPFgZIwTjXA5DNOooGSyqoJYhQOZJwPqaxe8m8UtxL9h2fnxWGZZsELEh6g9yDzHcY1OmiltordWlkywXLBmy5QdgTnCjv061nfhwnGlxfy6G5kZgT0jTIGp6c/oKDQbH2fHZQLGZWKKAAZG6+WeWT+Hp0qQ8SSglCrdDjUeYNJZoZG8ZxjTESkaqp/EQeTN/QYHes8m2w+1HEbAQwQMLpycJxZBUE8srrr/NQZ7bXw8to4bh0jdpSrNGpY4U8wFAxn3zXIY7VmcIqksTwhca55Yx3r6Xst4rS40jlDDOOLhZVz2DsACfIGifYEXiCURoZBybhHF250TGd3J3ZWzgwdZn1kb8lB7D860Yp7Rkc9Kbiim0ZpxWk4aBRQKSloCnACmgU+OMnlrQNNOjQnkKkR2f730qUigDTlQeUNuF1OpqHsTb0F2GMD8XAcMMEEH0P51i99fiFNZXnhCANCFXJOQWJGSVblpnGMHlVR8FdoRCW5DOqySFOBScFsFycZ54yNKDpG8m78V5EY5R5o4+8jdwf061krA7XtkBUxXkSjBVjwTDhOCOLrgjrmuh1CgicSyaDwmw2vPiIwcD93QH1JoK3Ys/21I55YGhKnQMRlsZ545pnUZ5kZxpV/SAY5UtAUUUUBRRRQFFFFAUUUUCEVVybMK+HGgUW4bLR8jzJABzjgyc8OOnbSrWigye+28ZiRbe1Ie7nJSMA54ejOe2Pz9DVNt7dyO12S1uJkWVyHdnYKZXBDMuWOvLAHp3rbvsmIzrccAEygrxgDJB6Hv+f9aoNpbIH+047qfWFYSsZP3Ukz+LoMgkgnr7UQ3bG2YLTZoNtwsCqxQKNcswwMr3GpINWu6Gy3t7WNJZHeThBbibiwTrwjPIDOPas1BGu0NqmQAG3s9AcaPL69QD/lHet/RVVtzbkVt4fjBuGRgikDi+Y8hwjX3AqasKsAQCM+RB+h5Vj9tH7Tti2g5pbI079uI44R/lPvUne3abvdW1hGxXxjxzMpw3hrklQRy4uEjNBo/sqnk360hsj3qk3ydbS0NxCqo8LRkcIAyCyqUPcEE/nUbbu85t7qzc5+zTJiQ/hUuVKOT06+2aDSiy86ctmO5rx2tHnwzlh+0QfKzLkE6g8JGamTycKs3PAJ+gzQRZbiKMniOoGToWwO7YBx717G9j8IyhlMYUvxA5XhAySCKzvw1vTNYrIxy7yStIe7Fyf8uB6AVRRRNHfXuzgcRXMLyQjorspyB2BPF/hoL+5t5L6xZxI8bTR8UKoxThBGUDFdWJGM5010HU+24O1ftFlGTo8Y8KQcsMmnLzGD71XfC3aniWngPpNbMY3U8wMnh0+q/wD5rw2Z/uW1pYTpFeDxY+wkGeIe+v8ASg1+1YUaJxIiuoViQwDDQHoa4tuTuGt9bSSiRo5FkwhxldAp1HPmeYNdwniDqynkwIPoRg1A3e2HFZxeFDkJxFvmOTk46+1EO3ds5YbeOOeQyyKuGc9ffmcDTJ10qxooooooooCiiigKKKKAooooCiiigKKKKAooooI1nYRxcXhIE4zxMF0BPLPCNMnqeuKibVWXxbdkXijRnaTBHF9wquAeYyxq0ooOebBuzDLfXc6lZpZRHDE4KuwGkYAPQ5UZ/hNT5rJhtuGR+TWrBT04lOGA9mz71s2UHmAa8Lu0WTHENVOVYaMp5ZB6aHFBk/imS9tHbR6yXEyIo8h8xPoNPrVltXYSTobV/um3Cg9ipHC3scGrWHZiCTxWy8gHCHc5Kg8woAAXPXA1pzWreKJOPQLw8PCOWh58+YoMjultd3g+zT/8xazRRvnmy8YCv56aZ8s9a3BGaob/AHWjkululd45QFDcOOF+EgjiBBzyH0FX4oMNuRbmxuLiyk0R2Mtsx5Op0Kg/vABcjyNWF1s3xNrRTLyhgYOf4mJCr64JOPTuK0k9urjDqrDnhgCPXWnRRKowoCjsBgfQUFPd7tRtP9pjZ4Z8YZ4yPnHZ0YFW5c8Z0GtSJNiRSMrzjxmTPAZApC5xnCgAdOZBNWdFAUUUUBRRRQFFFFAUUUUBRRR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https://encrypted-tbn2.gstatic.com/images?q=tbn:ANd9GcTLTGsuDq3o_vtRIW0D_Fi-lLL-v2oRoT7Iyc18s0uIdIxJiR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338"/>
            <a:ext cx="3762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Impacts of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391400" cy="4343400"/>
          </a:xfrm>
        </p:spPr>
        <p:txBody>
          <a:bodyPr/>
          <a:lstStyle/>
          <a:p>
            <a:r>
              <a:rPr lang="en-US" sz="2800" dirty="0" smtClean="0"/>
              <a:t>Colonial soldiers viewed themselves as equals with British soldiers, not vice versa</a:t>
            </a:r>
          </a:p>
          <a:p>
            <a:pPr lvl="1"/>
            <a:r>
              <a:rPr lang="en-US" sz="2400" dirty="0" smtClean="0"/>
              <a:t>British viewed colonial soldiers as inadequate</a:t>
            </a:r>
          </a:p>
          <a:p>
            <a:pPr lvl="1"/>
            <a:r>
              <a:rPr lang="en-US" sz="2400" dirty="0" smtClean="0"/>
              <a:t>George Washington only promoted so far</a:t>
            </a:r>
            <a:endParaRPr lang="en-US" sz="2400" dirty="0"/>
          </a:p>
          <a:p>
            <a:r>
              <a:rPr lang="en-US" sz="2800" dirty="0" smtClean="0"/>
              <a:t>Emergence of a colonial identity</a:t>
            </a:r>
          </a:p>
          <a:p>
            <a:r>
              <a:rPr lang="en-US" sz="2800" dirty="0" smtClean="0"/>
              <a:t>Colonial Unity AGAINST the British</a:t>
            </a:r>
          </a:p>
          <a:p>
            <a:pPr lvl="1"/>
            <a:r>
              <a:rPr lang="en-US" sz="2400" dirty="0" smtClean="0"/>
              <a:t>Stamp Act Congress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Essay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2004 DBQ: </a:t>
            </a:r>
            <a:r>
              <a:rPr lang="en-US" dirty="0"/>
              <a:t>In what ways did the French and Indian War (1754-63) alter the political, economic and ideological relations </a:t>
            </a:r>
            <a:r>
              <a:rPr lang="en-US" dirty="0" smtClean="0"/>
              <a:t>between </a:t>
            </a:r>
            <a:r>
              <a:rPr lang="en-US" dirty="0"/>
              <a:t>Britain and its American colonies? </a:t>
            </a:r>
            <a:endParaRPr lang="en-US" dirty="0" smtClean="0"/>
          </a:p>
          <a:p>
            <a:r>
              <a:rPr lang="en-US" dirty="0" smtClean="0"/>
              <a:t>2012 Free Response: </a:t>
            </a:r>
            <a:r>
              <a:rPr lang="en-US" dirty="0"/>
              <a:t>Analyze the effect of the French and Indian War and its aftermath on the relationship </a:t>
            </a:r>
            <a:r>
              <a:rPr lang="en-US" dirty="0" smtClean="0"/>
              <a:t>between </a:t>
            </a:r>
            <a:r>
              <a:rPr lang="en-US" dirty="0"/>
              <a:t>Great Britain and the British colonies. Confine your response to the period </a:t>
            </a:r>
            <a:r>
              <a:rPr lang="en-US" dirty="0" smtClean="0"/>
              <a:t>from </a:t>
            </a:r>
            <a:r>
              <a:rPr lang="en-US" dirty="0"/>
              <a:t>1754 to 1776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97</TotalTime>
  <Words>490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Arabic Typesetting</vt:lpstr>
      <vt:lpstr>Brush Script MT</vt:lpstr>
      <vt:lpstr>Constantia</vt:lpstr>
      <vt:lpstr>Franklin Gothic Book</vt:lpstr>
      <vt:lpstr>Rage Italic</vt:lpstr>
      <vt:lpstr>Wingdings 2</vt:lpstr>
      <vt:lpstr>Pushpin</vt:lpstr>
      <vt:lpstr>APUSH Review: The French And Indian  (7 Years) War</vt:lpstr>
      <vt:lpstr>Key Ideas Before the War</vt:lpstr>
      <vt:lpstr>The War</vt:lpstr>
      <vt:lpstr>Peace of Paris, 1763</vt:lpstr>
      <vt:lpstr>Big Ideas After the War</vt:lpstr>
      <vt:lpstr>Political Impacts of the War</vt:lpstr>
      <vt:lpstr>Economic Impacts of the War</vt:lpstr>
      <vt:lpstr>Social Impacts of War</vt:lpstr>
      <vt:lpstr>Past Essay Topics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French And Indian (7 Years) War</dc:title>
  <dc:creator>Adam Norris</dc:creator>
  <cp:lastModifiedBy>Matthew Cirbo</cp:lastModifiedBy>
  <cp:revision>16</cp:revision>
  <dcterms:created xsi:type="dcterms:W3CDTF">2013-08-01T20:10:20Z</dcterms:created>
  <dcterms:modified xsi:type="dcterms:W3CDTF">2016-03-09T20:49:20Z</dcterms:modified>
</cp:coreProperties>
</file>