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Duel for North America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1608-1763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Pitt’s Palms of Victory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British appoint William Pitt to lead the war from London.</a:t>
            </a:r>
          </a:p>
          <a:p>
            <a:r>
              <a:rPr lang="en-US" dirty="0" smtClean="0"/>
              <a:t>The Battle of Quebec in 1759 was a major turning point in the war, when the British defeat the French.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607"/>
            <a:ext cx="4320038" cy="607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24" y="442607"/>
            <a:ext cx="4650776" cy="616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Restless Colonists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French and Indian War gave the colonists increased confidence and experience, while at the same time made them realize the British regulars were invincible.</a:t>
            </a:r>
          </a:p>
          <a:p>
            <a:r>
              <a:rPr lang="en-US" dirty="0" smtClean="0"/>
              <a:t>Tension arose as well, as some of the colonists refused to help in the war effort, and some even aided the French and Spanish during the war. </a:t>
            </a:r>
          </a:p>
          <a:p>
            <a:r>
              <a:rPr lang="en-US" dirty="0" smtClean="0"/>
              <a:t>Soldiers had shared experiences and similarities despite being from different colonies.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War’s Fateful Aftermath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Pontiac’s uprising: following the war, Native American’s looked </a:t>
            </a:r>
            <a:r>
              <a:rPr lang="en-US" dirty="0" smtClean="0"/>
              <a:t>to improve </a:t>
            </a:r>
            <a:r>
              <a:rPr lang="en-US" dirty="0" smtClean="0"/>
              <a:t>their situation, and Chief Pontiac lead an uprising in the Ohio Valley doing quite well. </a:t>
            </a:r>
          </a:p>
          <a:p>
            <a:pPr lvl="1"/>
            <a:r>
              <a:rPr lang="en-US" dirty="0" smtClean="0"/>
              <a:t>To stop the uprising the British used biological warfare, giving them blankets infected with small pox. </a:t>
            </a:r>
          </a:p>
          <a:p>
            <a:r>
              <a:rPr lang="en-US" dirty="0" smtClean="0"/>
              <a:t>Because of this, the British decide to keep troops stationed along the </a:t>
            </a:r>
            <a:r>
              <a:rPr lang="en-US" dirty="0" smtClean="0"/>
              <a:t>frontier and stabilize relations. </a:t>
            </a:r>
            <a:endParaRPr lang="en-US" dirty="0" smtClean="0"/>
          </a:p>
          <a:p>
            <a:r>
              <a:rPr lang="en-US" dirty="0" smtClean="0"/>
              <a:t>Proclamation line of 1763: No colonial settlement beyond the Appalachian Mountains. </a:t>
            </a:r>
            <a:endParaRPr lang="en-US" dirty="0" smtClean="0"/>
          </a:p>
          <a:p>
            <a:pPr lvl="1"/>
            <a:r>
              <a:rPr lang="en-US" dirty="0" smtClean="0"/>
              <a:t>Was it fair?</a:t>
            </a:r>
            <a:endParaRPr lang="en-US" dirty="0"/>
          </a:p>
        </p:txBody>
      </p:sp>
      <p:pic>
        <p:nvPicPr>
          <p:cNvPr id="5" name="Picture 6" descr="img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206" y="1735138"/>
            <a:ext cx="4373232" cy="487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4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Finds a Foothold in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Led by Samuel de Champlain-France </a:t>
            </a:r>
          </a:p>
          <a:p>
            <a:pPr lvl="1"/>
            <a:r>
              <a:rPr lang="en-US" dirty="0" smtClean="0"/>
              <a:t>established good relationships with the Huron Indian tribes, he entered into a Treaty with them against the Iroquois.</a:t>
            </a:r>
          </a:p>
          <a:p>
            <a:r>
              <a:rPr lang="en-US" dirty="0" smtClean="0"/>
              <a:t>King Louie XIV (14</a:t>
            </a:r>
            <a:r>
              <a:rPr lang="en-US" baseline="30000" dirty="0" smtClean="0"/>
              <a:t>th</a:t>
            </a:r>
            <a:r>
              <a:rPr lang="en-US" dirty="0" smtClean="0"/>
              <a:t>) took a much bigger interest in colonizing the “New World”.</a:t>
            </a:r>
          </a:p>
          <a:p>
            <a:r>
              <a:rPr lang="en-US" dirty="0" smtClean="0"/>
              <a:t>The French territory is ruled directly by the King of France,</a:t>
            </a:r>
          </a:p>
          <a:p>
            <a:pPr lvl="1"/>
            <a:r>
              <a:rPr lang="en-US" dirty="0" smtClean="0"/>
              <a:t>the people had very few freedoms in “New France”/Louisiana (autocracy)</a:t>
            </a:r>
          </a:p>
          <a:p>
            <a:r>
              <a:rPr lang="en-US" dirty="0" smtClean="0"/>
              <a:t>What were the French after?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04" y="913785"/>
            <a:ext cx="4262309" cy="42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France Fans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Robert de La Salle </a:t>
            </a:r>
            <a:r>
              <a:rPr lang="en-US" dirty="0" smtClean="0"/>
              <a:t>(</a:t>
            </a:r>
            <a:r>
              <a:rPr lang="en-US" i="1" dirty="0" err="1" smtClean="0"/>
              <a:t>coureurs</a:t>
            </a:r>
            <a:r>
              <a:rPr lang="en-US" i="1" dirty="0" smtClean="0"/>
              <a:t> de </a:t>
            </a:r>
            <a:r>
              <a:rPr lang="en-US" dirty="0" smtClean="0"/>
              <a:t>bois) floats </a:t>
            </a:r>
            <a:r>
              <a:rPr lang="en-US" dirty="0" smtClean="0"/>
              <a:t>down the Mississippi in 1682, and reaches the Gulf of Mexico</a:t>
            </a:r>
          </a:p>
          <a:p>
            <a:r>
              <a:rPr lang="en-US" dirty="0" smtClean="0"/>
              <a:t>He names this new area “Louisiana” after King Louis XIV. </a:t>
            </a:r>
            <a:endParaRPr lang="en-US" dirty="0" smtClean="0"/>
          </a:p>
          <a:p>
            <a:r>
              <a:rPr lang="en-US" dirty="0" smtClean="0"/>
              <a:t>Along </a:t>
            </a:r>
            <a:r>
              <a:rPr lang="en-US" dirty="0" smtClean="0"/>
              <a:t>the way the French fortified their posts, most notably New Orleans (1718) this becomes important later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 the mouth of the Mississippi River Valley (MRV)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62" y="1371600"/>
            <a:ext cx="4051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Clash of Empires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King William’s War (1689-1697) Queen Ann’s War (1702-1713) both wars were British </a:t>
            </a:r>
            <a:r>
              <a:rPr lang="en-US" dirty="0" smtClean="0"/>
              <a:t>colonists vs. </a:t>
            </a:r>
            <a:r>
              <a:rPr lang="en-US" dirty="0" smtClean="0"/>
              <a:t>French colonists. </a:t>
            </a:r>
          </a:p>
          <a:p>
            <a:r>
              <a:rPr lang="en-US" dirty="0" smtClean="0"/>
              <a:t>The French </a:t>
            </a:r>
            <a:r>
              <a:rPr lang="en-US" dirty="0" smtClean="0"/>
              <a:t>colonists (with aid from the </a:t>
            </a:r>
            <a:r>
              <a:rPr lang="en-US" dirty="0" smtClean="0"/>
              <a:t>Spanish) and British colonists fight against each other with their Indian allies. </a:t>
            </a:r>
            <a:endParaRPr lang="en-US" dirty="0" smtClean="0"/>
          </a:p>
          <a:p>
            <a:pPr lvl="1"/>
            <a:r>
              <a:rPr lang="en-US" dirty="0" smtClean="0"/>
              <a:t>Without </a:t>
            </a:r>
            <a:r>
              <a:rPr lang="en-US" dirty="0" smtClean="0"/>
              <a:t>military support from their mother </a:t>
            </a:r>
            <a:r>
              <a:rPr lang="en-US" dirty="0" smtClean="0"/>
              <a:t>countries; it “wasn’t worth the commitment.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Results: Britain was awarded French-populated Nova Scotia, Newfoundland, and Hudson </a:t>
            </a:r>
            <a:r>
              <a:rPr lang="en-US" dirty="0" smtClean="0"/>
              <a:t>Bay (Treaty of Utrecht, 1713)</a:t>
            </a:r>
            <a:endParaRPr lang="en-US" dirty="0" smtClean="0"/>
          </a:p>
          <a:p>
            <a:r>
              <a:rPr lang="en-US" dirty="0" smtClean="0"/>
              <a:t>Problem: 1) France’s </a:t>
            </a:r>
            <a:r>
              <a:rPr lang="en-US" dirty="0" smtClean="0"/>
              <a:t>settlements become pinched by the St. Lawrence River. </a:t>
            </a:r>
            <a:r>
              <a:rPr lang="en-US" dirty="0" smtClean="0"/>
              <a:t>2) Britain provides colonies with 10 yrs. </a:t>
            </a:r>
            <a:r>
              <a:rPr lang="en-US" dirty="0" smtClean="0"/>
              <a:t>of salutary neglect – fertile soil for roots of independence.</a:t>
            </a:r>
            <a:endParaRPr lang="en-US" dirty="0"/>
          </a:p>
        </p:txBody>
      </p:sp>
      <p:pic>
        <p:nvPicPr>
          <p:cNvPr id="4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89" y="357295"/>
            <a:ext cx="49403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Clash of Empires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War of </a:t>
            </a:r>
            <a:r>
              <a:rPr lang="en-US" dirty="0" err="1" smtClean="0"/>
              <a:t>Jenkin’s</a:t>
            </a:r>
            <a:r>
              <a:rPr lang="en-US" dirty="0" smtClean="0"/>
              <a:t> Ear 1739.</a:t>
            </a:r>
          </a:p>
          <a:p>
            <a:pPr lvl="1"/>
            <a:r>
              <a:rPr lang="en-US" dirty="0" smtClean="0"/>
              <a:t>Between the British and Spanish over </a:t>
            </a:r>
            <a:r>
              <a:rPr lang="en-US" dirty="0" smtClean="0"/>
              <a:t>smuggling in Caribbean and Georgia</a:t>
            </a:r>
            <a:endParaRPr lang="en-US" dirty="0" smtClean="0"/>
          </a:p>
          <a:p>
            <a:pPr lvl="1"/>
            <a:r>
              <a:rPr lang="en-US" dirty="0" smtClean="0"/>
              <a:t>British Captain Jenkins has an ear sliced off by the Spanish.</a:t>
            </a:r>
          </a:p>
          <a:p>
            <a:r>
              <a:rPr lang="en-US" dirty="0" smtClean="0"/>
              <a:t>King George’s War (escalation of the war of </a:t>
            </a:r>
            <a:r>
              <a:rPr lang="en-US" dirty="0" err="1" smtClean="0"/>
              <a:t>Jenkin’s</a:t>
            </a:r>
            <a:r>
              <a:rPr lang="en-US" dirty="0" smtClean="0"/>
              <a:t> Ear)</a:t>
            </a:r>
            <a:endParaRPr lang="en-US" dirty="0"/>
          </a:p>
          <a:p>
            <a:pPr lvl="1"/>
            <a:r>
              <a:rPr lang="en-US" dirty="0" smtClean="0"/>
              <a:t>France allied with the Spanish, again British and French </a:t>
            </a:r>
            <a:r>
              <a:rPr lang="en-US" dirty="0" smtClean="0"/>
              <a:t>colonists fight, including </a:t>
            </a:r>
            <a:r>
              <a:rPr lang="en-US" dirty="0" smtClean="0"/>
              <a:t>in </a:t>
            </a:r>
            <a:r>
              <a:rPr lang="en-US" dirty="0" err="1" smtClean="0"/>
              <a:t>Louisbourg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When the fighting ends, </a:t>
            </a:r>
            <a:r>
              <a:rPr lang="en-US" dirty="0" err="1"/>
              <a:t>Louisbourg</a:t>
            </a:r>
            <a:r>
              <a:rPr lang="en-US" dirty="0"/>
              <a:t> is handed back to the French, the New England Colonists are upset by this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Washington Inaugurates War with France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Ohio River Valley became the chief area of contention between the French and the British.</a:t>
            </a:r>
          </a:p>
          <a:p>
            <a:pPr lvl="1"/>
            <a:r>
              <a:rPr lang="en-US" dirty="0" smtClean="0"/>
              <a:t>For the British it was critical for westward expansion</a:t>
            </a:r>
          </a:p>
          <a:p>
            <a:pPr lvl="1"/>
            <a:r>
              <a:rPr lang="en-US" dirty="0" smtClean="0"/>
              <a:t>For the French it was key to link their Canadian holdings to the MRV.</a:t>
            </a:r>
          </a:p>
          <a:p>
            <a:r>
              <a:rPr lang="en-US" dirty="0" smtClean="0"/>
              <a:t>The French have been busy fortifying their forts, one in particular: Fort Duquesne (Pittsburg).</a:t>
            </a:r>
          </a:p>
          <a:p>
            <a:r>
              <a:rPr lang="en-US" dirty="0" smtClean="0"/>
              <a:t>George Washington marches on the fort, but is ultimately defeated and forced to surrender </a:t>
            </a:r>
            <a:r>
              <a:rPr lang="en-US" dirty="0" smtClean="0"/>
              <a:t>in 1754 (on </a:t>
            </a:r>
            <a:r>
              <a:rPr lang="en-US" dirty="0" smtClean="0"/>
              <a:t>the 4</a:t>
            </a:r>
            <a:r>
              <a:rPr lang="en-US" baseline="30000" dirty="0" smtClean="0"/>
              <a:t>th</a:t>
            </a:r>
            <a:r>
              <a:rPr lang="en-US" dirty="0" smtClean="0"/>
              <a:t> of July!).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6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Washington Inaugurates War with France</a:t>
            </a:r>
            <a:endParaRPr lang="en-US" dirty="0"/>
          </a:p>
        </p:txBody>
      </p:sp>
      <p:pic>
        <p:nvPicPr>
          <p:cNvPr id="3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4000"/>
            <a:ext cx="81280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War on Colonial Disunity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French and Indian War (not the French and Indians fighting; but the French and Indians fighting against the British) AKA The Seven Years’ War</a:t>
            </a:r>
          </a:p>
          <a:p>
            <a:r>
              <a:rPr lang="en-US" dirty="0" smtClean="0"/>
              <a:t>Some of the most significant fighting took place in Germany.</a:t>
            </a:r>
          </a:p>
          <a:p>
            <a:pPr lvl="1"/>
            <a:r>
              <a:rPr lang="en-US" dirty="0" smtClean="0"/>
              <a:t>A large scale world war, with battles across Europe</a:t>
            </a:r>
          </a:p>
          <a:p>
            <a:r>
              <a:rPr lang="en-US" dirty="0" smtClean="0"/>
              <a:t>In 1754, representatives from 7 of the 13 colonies met in Albany, New York to discuss a more colonial </a:t>
            </a:r>
            <a:r>
              <a:rPr lang="en-US" dirty="0" smtClean="0"/>
              <a:t>unity – known </a:t>
            </a:r>
            <a:r>
              <a:rPr lang="en-US" dirty="0" smtClean="0"/>
              <a:t>as the </a:t>
            </a:r>
            <a:r>
              <a:rPr lang="en-US" b="1" dirty="0" smtClean="0"/>
              <a:t>Albany Congress</a:t>
            </a:r>
          </a:p>
          <a:p>
            <a:pPr lvl="8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56" y="974086"/>
            <a:ext cx="5778499" cy="512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5" y="985186"/>
            <a:ext cx="7683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Braddock’s Blundering and Its Aftermath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 the war, the British in America, and the British colonists, were wildly unsuccessful, including a second unsuccessful attempt to take Fort Duquesne.</a:t>
            </a:r>
          </a:p>
          <a:p>
            <a:r>
              <a:rPr lang="en-US" dirty="0" smtClean="0"/>
              <a:t>Much of the faults had to do with poor strategy and planning.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211</TotalTime>
  <Words>784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Goudy Old Style</vt:lpstr>
      <vt:lpstr>Impact</vt:lpstr>
      <vt:lpstr>Rockwell</vt:lpstr>
      <vt:lpstr>Inkwell</vt:lpstr>
      <vt:lpstr>The Duel for North America</vt:lpstr>
      <vt:lpstr>France Finds a Foothold in Canada</vt:lpstr>
      <vt:lpstr>New France Fans Out</vt:lpstr>
      <vt:lpstr>The Clash of Empires</vt:lpstr>
      <vt:lpstr>The Clash of Empires cont.</vt:lpstr>
      <vt:lpstr>George Washington Inaugurates War with France</vt:lpstr>
      <vt:lpstr>George Washington Inaugurates War with France</vt:lpstr>
      <vt:lpstr>Global War on Colonial Disunity</vt:lpstr>
      <vt:lpstr>Braddock’s Blundering and Its Aftermath</vt:lpstr>
      <vt:lpstr>Pitt’s Palms of Victory</vt:lpstr>
      <vt:lpstr>PowerPoint Presentation</vt:lpstr>
      <vt:lpstr>Restless Colonists</vt:lpstr>
      <vt:lpstr>War’s Fateful Aftermath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Duel for North America</dc:title>
  <dc:creator>Microsoft Office User</dc:creator>
  <cp:lastModifiedBy>Ashley E Cirbo</cp:lastModifiedBy>
  <cp:revision>18</cp:revision>
  <dcterms:created xsi:type="dcterms:W3CDTF">2015-06-01T20:08:10Z</dcterms:created>
  <dcterms:modified xsi:type="dcterms:W3CDTF">2015-09-03T03:04:29Z</dcterms:modified>
</cp:coreProperties>
</file>