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7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634F-75F1-4AD5-94B3-429AEE17F84B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B2B3-AC56-475D-B0D4-EA767620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 </a:t>
            </a:r>
            <a:r>
              <a:rPr lang="en-US" smtClean="0"/>
              <a:t>– </a:t>
            </a:r>
            <a:r>
              <a:rPr lang="en-US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French and Indian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1754: Albany Plan of Union</a:t>
            </a:r>
          </a:p>
          <a:p>
            <a:r>
              <a:rPr lang="en-US" dirty="0" smtClean="0"/>
              <a:t>1754 – 1763: 7 Years War</a:t>
            </a:r>
          </a:p>
          <a:p>
            <a:r>
              <a:rPr lang="en-US" dirty="0" smtClean="0"/>
              <a:t>1763: 4 HUGE EVENTS!</a:t>
            </a:r>
          </a:p>
          <a:p>
            <a:pPr lvl="1"/>
            <a:r>
              <a:rPr lang="en-US" dirty="0" smtClean="0"/>
              <a:t>End of French and Indian War</a:t>
            </a:r>
          </a:p>
          <a:p>
            <a:pPr lvl="1"/>
            <a:r>
              <a:rPr lang="en-US" dirty="0" smtClean="0"/>
              <a:t>End of Salutary Neglect</a:t>
            </a:r>
          </a:p>
          <a:p>
            <a:pPr lvl="1"/>
            <a:r>
              <a:rPr lang="en-US" dirty="0" smtClean="0"/>
              <a:t>Pontiac’s Rebellion</a:t>
            </a:r>
          </a:p>
          <a:p>
            <a:pPr lvl="1"/>
            <a:r>
              <a:rPr lang="en-US" dirty="0" smtClean="0"/>
              <a:t>Proclamation Line of 1763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685800" y="3581400"/>
            <a:ext cx="2286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668482" y="4572000"/>
            <a:ext cx="2286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1760s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Britain is in DEBT!</a:t>
            </a:r>
          </a:p>
          <a:p>
            <a:r>
              <a:rPr lang="en-US" dirty="0" smtClean="0"/>
              <a:t>Answer?</a:t>
            </a:r>
          </a:p>
          <a:p>
            <a:pPr lvl="1"/>
            <a:r>
              <a:rPr lang="en-US" dirty="0" smtClean="0"/>
              <a:t>Tax the colonists</a:t>
            </a:r>
            <a:endParaRPr lang="en-US" dirty="0"/>
          </a:p>
          <a:p>
            <a:r>
              <a:rPr lang="en-US" dirty="0" smtClean="0"/>
              <a:t>Sugar Act: 1764</a:t>
            </a:r>
          </a:p>
          <a:p>
            <a:pPr lvl="1"/>
            <a:r>
              <a:rPr lang="en-US" dirty="0" smtClean="0"/>
              <a:t>Purpose to raise revenue</a:t>
            </a:r>
          </a:p>
          <a:p>
            <a:pPr lvl="1"/>
            <a:r>
              <a:rPr lang="en-US" dirty="0" smtClean="0"/>
              <a:t>Colonists Smuggled</a:t>
            </a:r>
            <a:endParaRPr lang="en-US" dirty="0"/>
          </a:p>
          <a:p>
            <a:r>
              <a:rPr lang="en-US" dirty="0" smtClean="0"/>
              <a:t>Stamp Act: 1765</a:t>
            </a:r>
          </a:p>
          <a:p>
            <a:pPr lvl="1"/>
            <a:r>
              <a:rPr lang="en-US" dirty="0" smtClean="0"/>
              <a:t>Tax on 50 Commonly used goods</a:t>
            </a:r>
          </a:p>
          <a:p>
            <a:pPr lvl="1"/>
            <a:r>
              <a:rPr lang="en-US" dirty="0" smtClean="0"/>
              <a:t>Colonists =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1760s…..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Stamp Act Congress: 1765</a:t>
            </a:r>
          </a:p>
          <a:p>
            <a:pPr lvl="1"/>
            <a:r>
              <a:rPr lang="en-US" dirty="0" smtClean="0"/>
              <a:t>Congress….. Colonies</a:t>
            </a:r>
          </a:p>
          <a:p>
            <a:pPr lvl="1"/>
            <a:r>
              <a:rPr lang="en-US" dirty="0" smtClean="0"/>
              <a:t>First attempt at colonial unity AGAINST British</a:t>
            </a:r>
            <a:endParaRPr lang="en-US" dirty="0"/>
          </a:p>
          <a:p>
            <a:r>
              <a:rPr lang="en-US" dirty="0" smtClean="0"/>
              <a:t>Declaratory Act: 1776</a:t>
            </a:r>
          </a:p>
          <a:p>
            <a:pPr lvl="1"/>
            <a:r>
              <a:rPr lang="en-US" dirty="0" smtClean="0"/>
              <a:t>Britain can pass ALL laws (including taxes) in the future</a:t>
            </a:r>
            <a:endParaRPr lang="en-US" dirty="0"/>
          </a:p>
          <a:p>
            <a:r>
              <a:rPr lang="en-US" dirty="0" smtClean="0"/>
              <a:t>Townshend Acts: 1767</a:t>
            </a:r>
          </a:p>
          <a:p>
            <a:pPr lvl="1"/>
            <a:r>
              <a:rPr lang="en-US" dirty="0" smtClean="0"/>
              <a:t>Tax on imports (tea, glass, etc.)</a:t>
            </a:r>
          </a:p>
          <a:p>
            <a:pPr lvl="1"/>
            <a:r>
              <a:rPr lang="en-US" dirty="0" smtClean="0"/>
              <a:t>Also repealed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1770s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Boston Massacre: 1770</a:t>
            </a:r>
          </a:p>
          <a:p>
            <a:pPr lvl="1"/>
            <a:r>
              <a:rPr lang="en-US" dirty="0" smtClean="0"/>
              <a:t>5 colonists are killed, no British soldiers</a:t>
            </a:r>
            <a:endParaRPr lang="en-US" dirty="0"/>
          </a:p>
          <a:p>
            <a:r>
              <a:rPr lang="en-US" dirty="0" smtClean="0"/>
              <a:t>Tea Act: 1773</a:t>
            </a:r>
          </a:p>
          <a:p>
            <a:pPr lvl="1"/>
            <a:r>
              <a:rPr lang="en-US" dirty="0" smtClean="0"/>
              <a:t>Bail out British East India Company</a:t>
            </a:r>
          </a:p>
          <a:p>
            <a:pPr lvl="1"/>
            <a:r>
              <a:rPr lang="en-US" dirty="0" smtClean="0"/>
              <a:t>Colonists are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This leads to……..</a:t>
            </a:r>
            <a:endParaRPr lang="en-US" dirty="0"/>
          </a:p>
          <a:p>
            <a:r>
              <a:rPr lang="en-US" dirty="0" smtClean="0"/>
              <a:t>Boston Tea Party: December 1773</a:t>
            </a:r>
          </a:p>
          <a:p>
            <a:pPr lvl="1"/>
            <a:r>
              <a:rPr lang="en-US" dirty="0" smtClean="0"/>
              <a:t>Sons of Liberty</a:t>
            </a:r>
          </a:p>
          <a:p>
            <a:pPr lvl="1"/>
            <a:r>
              <a:rPr lang="en-US" dirty="0" smtClean="0"/>
              <a:t>This leads to……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1770s……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Intolerable/Coercive Acts (1774)</a:t>
            </a:r>
          </a:p>
          <a:p>
            <a:pPr lvl="1"/>
            <a:r>
              <a:rPr lang="en-US" dirty="0" smtClean="0"/>
              <a:t>Closed port of Boston</a:t>
            </a:r>
          </a:p>
          <a:p>
            <a:pPr lvl="1"/>
            <a:r>
              <a:rPr lang="en-US" dirty="0" smtClean="0"/>
              <a:t>Quartering Act</a:t>
            </a:r>
          </a:p>
          <a:p>
            <a:pPr lvl="1"/>
            <a:r>
              <a:rPr lang="en-US" dirty="0" smtClean="0"/>
              <a:t>This leads to……</a:t>
            </a:r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Continental Congress (1774)</a:t>
            </a:r>
          </a:p>
          <a:p>
            <a:pPr lvl="1"/>
            <a:r>
              <a:rPr lang="en-US" dirty="0" smtClean="0"/>
              <a:t>Colonial unity AGAINST the British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Side Note: Quebec Act: 1774</a:t>
            </a:r>
          </a:p>
          <a:p>
            <a:pPr lvl="1"/>
            <a:r>
              <a:rPr lang="en-US" dirty="0" smtClean="0"/>
              <a:t>Extended boundaries of French Canada</a:t>
            </a:r>
          </a:p>
          <a:p>
            <a:pPr lvl="1"/>
            <a:r>
              <a:rPr lang="en-US" dirty="0" smtClean="0"/>
              <a:t>Granted Canadians right to practice Catholicism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1770s……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Lexington and Concord: April 1775</a:t>
            </a:r>
          </a:p>
          <a:p>
            <a:pPr lvl="1"/>
            <a:r>
              <a:rPr lang="en-US" dirty="0" smtClean="0"/>
              <a:t>“Shot heard round the world”</a:t>
            </a:r>
          </a:p>
          <a:p>
            <a:pPr lvl="1"/>
            <a:r>
              <a:rPr lang="en-US" dirty="0" smtClean="0"/>
              <a:t>Start of the Revolutionary War</a:t>
            </a:r>
            <a:endParaRPr lang="en-US" dirty="0"/>
          </a:p>
          <a:p>
            <a:r>
              <a:rPr lang="en-US" dirty="0" smtClean="0"/>
              <a:t>Second Continental Congress: May 1775</a:t>
            </a:r>
          </a:p>
          <a:p>
            <a:pPr lvl="1"/>
            <a:r>
              <a:rPr lang="en-US" dirty="0" smtClean="0"/>
              <a:t>Managed War Effort, eventually moved towards independence </a:t>
            </a:r>
          </a:p>
          <a:p>
            <a:pPr lvl="1"/>
            <a:r>
              <a:rPr lang="en-US" i="1" dirty="0" smtClean="0"/>
              <a:t>De Facto </a:t>
            </a:r>
            <a:r>
              <a:rPr lang="en-US" dirty="0" smtClean="0"/>
              <a:t>Government</a:t>
            </a:r>
          </a:p>
          <a:p>
            <a:r>
              <a:rPr lang="en-US" dirty="0" smtClean="0"/>
              <a:t>Olive Branch Petition: July 1775</a:t>
            </a:r>
          </a:p>
          <a:p>
            <a:pPr lvl="1"/>
            <a:r>
              <a:rPr lang="en-US" dirty="0" smtClean="0"/>
              <a:t>Attempt to avoid full-blown war with Britain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1770s……..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Common Sense</a:t>
            </a:r>
            <a:r>
              <a:rPr lang="en-US" dirty="0" smtClean="0"/>
              <a:t>: January 1776</a:t>
            </a:r>
          </a:p>
          <a:p>
            <a:pPr lvl="1"/>
            <a:r>
              <a:rPr lang="en-US" dirty="0" smtClean="0"/>
              <a:t>Thomas Paine (T-Paine) Yeah!</a:t>
            </a:r>
          </a:p>
          <a:p>
            <a:pPr lvl="1"/>
            <a:r>
              <a:rPr lang="en-US" dirty="0" smtClean="0"/>
              <a:t>Urged Colonists to break away from England</a:t>
            </a:r>
            <a:endParaRPr lang="en-US" dirty="0"/>
          </a:p>
          <a:p>
            <a:r>
              <a:rPr lang="en-US" dirty="0" smtClean="0"/>
              <a:t>Declaration of Independence: 1776</a:t>
            </a:r>
          </a:p>
          <a:p>
            <a:pPr lvl="1"/>
            <a:r>
              <a:rPr lang="en-US" dirty="0" smtClean="0"/>
              <a:t>Formally broke away</a:t>
            </a:r>
          </a:p>
          <a:p>
            <a:pPr lvl="1"/>
            <a:r>
              <a:rPr lang="en-US" dirty="0" smtClean="0"/>
              <a:t>Influences: Enlightenment – John Locke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Revolutionary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Battle of Saratoga: 1777</a:t>
            </a:r>
          </a:p>
          <a:p>
            <a:pPr lvl="1"/>
            <a:r>
              <a:rPr lang="en-US" dirty="0" smtClean="0"/>
              <a:t>Significance: France enters war on behalf of the colonists</a:t>
            </a:r>
          </a:p>
          <a:p>
            <a:pPr lvl="1"/>
            <a:r>
              <a:rPr lang="en-US" dirty="0" smtClean="0"/>
              <a:t>Turning point in the war!</a:t>
            </a:r>
            <a:endParaRPr lang="en-US" dirty="0"/>
          </a:p>
          <a:p>
            <a:r>
              <a:rPr lang="en-US" dirty="0" smtClean="0"/>
              <a:t>Battle of Yorktown: 1781</a:t>
            </a:r>
          </a:p>
          <a:p>
            <a:pPr lvl="1"/>
            <a:r>
              <a:rPr lang="en-US" dirty="0" smtClean="0"/>
              <a:t>Last major battle</a:t>
            </a:r>
          </a:p>
          <a:p>
            <a:r>
              <a:rPr lang="en-US" dirty="0" smtClean="0"/>
              <a:t>Peace </a:t>
            </a:r>
            <a:r>
              <a:rPr lang="en-US" smtClean="0"/>
              <a:t>of Paris: 1783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336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Chapter 6 – 8</vt:lpstr>
      <vt:lpstr>French and Indian War</vt:lpstr>
      <vt:lpstr>1760s</vt:lpstr>
      <vt:lpstr>1760s…..</vt:lpstr>
      <vt:lpstr>1770s</vt:lpstr>
      <vt:lpstr>1770s……</vt:lpstr>
      <vt:lpstr>1770s……</vt:lpstr>
      <vt:lpstr>1770s……..</vt:lpstr>
      <vt:lpstr>Revolutionary War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– 8 Review</dc:title>
  <dc:creator>Adam Norris</dc:creator>
  <cp:lastModifiedBy>Ashley E Cirbo</cp:lastModifiedBy>
  <cp:revision>5</cp:revision>
  <dcterms:created xsi:type="dcterms:W3CDTF">2012-10-02T11:43:04Z</dcterms:created>
  <dcterms:modified xsi:type="dcterms:W3CDTF">2015-02-14T13:47:07Z</dcterms:modified>
</cp:coreProperties>
</file>