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6" r:id="rId3"/>
    <p:sldMasterId id="2147483700" r:id="rId4"/>
  </p:sldMasterIdLst>
  <p:sldIdLst>
    <p:sldId id="257" r:id="rId5"/>
    <p:sldId id="270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BC2CCA-E60E-4772-AE5B-F406A55FC8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CCA-E60E-4772-AE5B-F406A55FC8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3BC2CCA-E60E-4772-AE5B-F406A55FC8A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20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2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1564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4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7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90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62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3BC2CCA-E60E-4772-AE5B-F406A55FC8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E6D305-5178-B641-B42F-1E1210F4DEDE}" type="slidenum">
              <a:rPr lang="en-US" smtClean="0">
                <a:solidFill>
                  <a:srgbClr val="1B3861"/>
                </a:solidFill>
              </a:rPr>
              <a:pPr/>
              <a:t>‹#›</a:t>
            </a:fld>
            <a:endParaRPr lang="en-US">
              <a:solidFill>
                <a:srgbClr val="1B38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0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430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E6D305-5178-B641-B42F-1E1210F4DEDE}" type="slidenum">
              <a:rPr lang="en-US" smtClean="0">
                <a:solidFill>
                  <a:srgbClr val="1B3861"/>
                </a:solidFill>
              </a:rPr>
              <a:pPr/>
              <a:t>‹#›</a:t>
            </a:fld>
            <a:endParaRPr lang="en-US">
              <a:solidFill>
                <a:srgbClr val="1B3861"/>
              </a:solidFill>
            </a:endParaRP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373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18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836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89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369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7177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671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6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BC2CCA-E60E-4772-AE5B-F406A55FC8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84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39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0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E6D305-5178-B641-B42F-1E1210F4DEDE}" type="slidenum">
              <a:rPr lang="en-US" smtClean="0">
                <a:solidFill>
                  <a:srgbClr val="1B3861"/>
                </a:solidFill>
              </a:rPr>
              <a:pPr/>
              <a:t>‹#›</a:t>
            </a:fld>
            <a:endParaRPr lang="en-US">
              <a:solidFill>
                <a:srgbClr val="1B38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189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077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E6D305-5178-B641-B42F-1E1210F4DEDE}" type="slidenum">
              <a:rPr lang="en-US" smtClean="0">
                <a:solidFill>
                  <a:srgbClr val="1B3861"/>
                </a:solidFill>
              </a:rPr>
              <a:pPr/>
              <a:t>‹#›</a:t>
            </a:fld>
            <a:endParaRPr lang="en-US">
              <a:solidFill>
                <a:srgbClr val="1B3861"/>
              </a:solidFill>
            </a:endParaRP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82270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640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305-5178-B641-B42F-1E1210F4DED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12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07358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4754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9E5ACBB-EAA8-46C4-B030-AACE57C9B7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CCA-E60E-4772-AE5B-F406A55FC8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0584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9E5ACBB-EAA8-46C4-B030-AACE57C9B7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98342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633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523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BC2CCA-E60E-4772-AE5B-F406A55FC8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335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9E5ACBB-EAA8-46C4-B030-AACE57C9B7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092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5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28896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3BC2CCA-E60E-4772-AE5B-F406A55FC8A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3BC2CCA-E60E-4772-AE5B-F406A55FC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BC2CCA-E60E-4772-AE5B-F406A55FC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BC2CCA-E60E-4772-AE5B-F406A55FC8A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3BC2CCA-E60E-4772-AE5B-F406A55FC8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9E5ACBB-EAA8-46C4-B030-AACE57C9B7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9E5ACBB-EAA8-46C4-B030-AACE57C9B7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BC2CCA-E60E-4772-AE5B-F406A55FC8A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457200"/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 defTabSz="457200"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defTabSz="457200"/>
            <a:fld id="{2DE6D305-5178-B641-B42F-1E1210F4DED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0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457200"/>
            <a:fld id="{BA1FDD6E-6B29-5744-BDDD-728C7A8AFD36}" type="datetimeFigureOut">
              <a:rPr lang="en-US" smtClean="0">
                <a:solidFill>
                  <a:prstClr val="white"/>
                </a:solidFill>
              </a:rPr>
              <a:pPr defTabSz="457200"/>
              <a:t>10/1/2015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defTabSz="457200"/>
            <a:fld id="{2DE6D305-5178-B641-B42F-1E1210F4DED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7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9E5ACBB-EAA8-46C4-B030-AACE57C9B7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50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npr.org/2015/09/21/440925873/first-listen-cast-recording-hamilton" TargetMode="Externa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Confederation and the Constitution (1776-1790)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Chapter 9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196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Annapolis Convention: Led by A. Hamilton, only 5 states show up, promise to meet next year to revise A of C</a:t>
            </a:r>
          </a:p>
          <a:p>
            <a:r>
              <a:rPr lang="en-US" dirty="0" smtClean="0"/>
              <a:t>Philadelphia Convention: purpose to revise A of C, end up creating a brand new governing document called…………</a:t>
            </a:r>
          </a:p>
          <a:p>
            <a:r>
              <a:rPr lang="en-US" dirty="0" smtClean="0"/>
              <a:t>THE CONSTITUTION</a:t>
            </a:r>
          </a:p>
        </p:txBody>
      </p:sp>
      <p:pic>
        <p:nvPicPr>
          <p:cNvPr id="4098" name="Picture 2" descr="https://encrypted-tbn1.gstatic.com/images?q=tbn:ANd9GcS0GwJTG4VXSYDW1aXgBu72tq7Wbe_szEov2s6qGZhwkVcCwXzk8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48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Virginia Plan (Large State)</a:t>
            </a:r>
          </a:p>
          <a:p>
            <a:pPr lvl="1"/>
            <a:r>
              <a:rPr lang="en-US" dirty="0" smtClean="0"/>
              <a:t>Representation in Congress should be based on population</a:t>
            </a:r>
          </a:p>
          <a:p>
            <a:r>
              <a:rPr lang="en-US" dirty="0" smtClean="0"/>
              <a:t>New Jersey Plan (Small State)</a:t>
            </a:r>
          </a:p>
          <a:p>
            <a:pPr lvl="1"/>
            <a:r>
              <a:rPr lang="en-US" dirty="0" smtClean="0"/>
              <a:t>Representation in Congress should be equal</a:t>
            </a:r>
          </a:p>
          <a:p>
            <a:r>
              <a:rPr lang="en-US" sz="2600" b="1" i="1" u="sng" dirty="0" smtClean="0"/>
              <a:t>Great Compromise</a:t>
            </a:r>
            <a:r>
              <a:rPr lang="en-US" sz="2600" dirty="0" smtClean="0"/>
              <a:t>: (</a:t>
            </a:r>
            <a:r>
              <a:rPr lang="en-US" sz="2600" b="1" u="sng" dirty="0" smtClean="0"/>
              <a:t>Connecticut Compromise</a:t>
            </a:r>
            <a:r>
              <a:rPr lang="en-US" sz="2600" dirty="0" smtClean="0"/>
              <a:t>) Roger Sherman</a:t>
            </a:r>
          </a:p>
          <a:p>
            <a:pPr lvl="1"/>
            <a:r>
              <a:rPr lang="en-US" dirty="0" smtClean="0"/>
              <a:t>2 house (bicameral) legislature: 1 based on population (House of Representatives), 1 equal per state (Senate)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4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Constitution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South wanted slaves to count as population, north didn’t</a:t>
            </a:r>
          </a:p>
          <a:p>
            <a:r>
              <a:rPr lang="en-US" b="1" i="1" u="sng" dirty="0" smtClean="0"/>
              <a:t>3/5 Compromise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60% of slaves will count towards population in the house</a:t>
            </a:r>
          </a:p>
          <a:p>
            <a:pPr lvl="1"/>
            <a:r>
              <a:rPr lang="en-US" dirty="0" smtClean="0"/>
              <a:t>BUT they </a:t>
            </a:r>
            <a:r>
              <a:rPr lang="en-US" u="sng" dirty="0" smtClean="0"/>
              <a:t>cannot vote</a:t>
            </a:r>
            <a:r>
              <a:rPr lang="en-US" dirty="0" smtClean="0"/>
              <a:t>!</a:t>
            </a:r>
          </a:p>
          <a:p>
            <a:r>
              <a:rPr lang="en-US" b="1" i="1" u="sng" dirty="0" smtClean="0"/>
              <a:t>Slave Trade Compromise</a:t>
            </a:r>
            <a:r>
              <a:rPr lang="en-US" dirty="0" smtClean="0"/>
              <a:t>: slave trade can continue until end of 1807</a:t>
            </a:r>
          </a:p>
          <a:p>
            <a:pPr lvl="1"/>
            <a:r>
              <a:rPr lang="en-US" dirty="0" smtClean="0"/>
              <a:t>How does the end of the slave trade affect slaves?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more stuff…………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 smtClean="0"/>
              <a:t>Electoral College:</a:t>
            </a:r>
          </a:p>
          <a:p>
            <a:pPr lvl="1"/>
            <a:r>
              <a:rPr lang="en-US" dirty="0" smtClean="0"/>
              <a:t>Used to elect the President rather than popular vote</a:t>
            </a:r>
          </a:p>
          <a:p>
            <a:pPr lvl="1"/>
            <a:r>
              <a:rPr lang="en-US" dirty="0" smtClean="0"/>
              <a:t>Popular vote winner in each states wins electoral votes</a:t>
            </a:r>
          </a:p>
          <a:p>
            <a:r>
              <a:rPr lang="en-US" b="1" i="1" u="sng" dirty="0" smtClean="0"/>
              <a:t>The Elastic Clause (Necessary and Proper)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Congress shall have the power to… make all Laws which shall be </a:t>
            </a:r>
            <a:r>
              <a:rPr lang="en-US" u="sng" dirty="0" smtClean="0"/>
              <a:t>necessary and proper </a:t>
            </a:r>
            <a:r>
              <a:rPr lang="en-US" dirty="0" smtClean="0"/>
              <a:t>for carrying into Execution the foregoing Powers…" </a:t>
            </a:r>
          </a:p>
          <a:p>
            <a:endParaRPr lang="en-US" dirty="0"/>
          </a:p>
        </p:txBody>
      </p:sp>
      <p:pic>
        <p:nvPicPr>
          <p:cNvPr id="8194" name="Picture 2" descr="http://www.enchantedlearning.com/usa/states/ohio/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49844"/>
            <a:ext cx="2828925" cy="268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qual 3"/>
          <p:cNvSpPr/>
          <p:nvPr/>
        </p:nvSpPr>
        <p:spPr>
          <a:xfrm>
            <a:off x="3276600" y="4975643"/>
            <a:ext cx="1447800" cy="8382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724400"/>
            <a:ext cx="213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9 Review: Federalists vs. Anti-federalists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u="sng" dirty="0" smtClean="0"/>
              <a:t>Federalists</a:t>
            </a:r>
            <a:r>
              <a:rPr lang="en-US" dirty="0" smtClean="0"/>
              <a:t>: In favor of a strong central government (Madison, </a:t>
            </a:r>
            <a:r>
              <a:rPr lang="en-US" dirty="0" smtClean="0">
                <a:hlinkClick r:id="rId2"/>
              </a:rPr>
              <a:t>Hamilton</a:t>
            </a:r>
            <a:r>
              <a:rPr lang="en-US" dirty="0" smtClean="0"/>
              <a:t>, Washington, Jay, etc.) </a:t>
            </a:r>
          </a:p>
          <a:p>
            <a:pPr lvl="1"/>
            <a:r>
              <a:rPr lang="en-US" dirty="0" smtClean="0"/>
              <a:t>Adult language present.</a:t>
            </a:r>
          </a:p>
          <a:p>
            <a:r>
              <a:rPr lang="en-US" b="1" i="1" u="sng" dirty="0" smtClean="0"/>
              <a:t>Anti-Federalists</a:t>
            </a:r>
            <a:r>
              <a:rPr lang="en-US" dirty="0" smtClean="0"/>
              <a:t>: In favor of a weaker central government with states having more power (Sam Adams, Patrick Henry)</a:t>
            </a:r>
          </a:p>
          <a:p>
            <a:r>
              <a:rPr lang="en-US" dirty="0" smtClean="0"/>
              <a:t>Why did Anti-Federalists adopt the Constitution?</a:t>
            </a:r>
          </a:p>
          <a:p>
            <a:pPr lvl="1"/>
            <a:r>
              <a:rPr lang="en-US" dirty="0" smtClean="0"/>
              <a:t>Federalists promised to add a Bill of Rights!!!!</a:t>
            </a:r>
          </a:p>
          <a:p>
            <a:r>
              <a:rPr lang="en-US" dirty="0" smtClean="0"/>
              <a:t>Federalists Papers: pamphlet to gather support for the Constitution</a:t>
            </a:r>
            <a:endParaRPr lang="en-US" dirty="0"/>
          </a:p>
        </p:txBody>
      </p:sp>
      <p:pic>
        <p:nvPicPr>
          <p:cNvPr id="5122" name="Picture 2" descr="https://encrypted-tbn0.gstatic.com/images?q=tbn:ANd9GcQQQUjQfQrXNIoQ3LLUTAPD73WNbdbmC1gx0DqgbTWYm2Yw9A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50" y="1371600"/>
            <a:ext cx="4607502" cy="368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5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8 Review – </a:t>
            </a:r>
            <a:br>
              <a:rPr lang="en-US" dirty="0" smtClean="0"/>
            </a:br>
            <a:r>
              <a:rPr lang="en-US" dirty="0" smtClean="0"/>
              <a:t>The End ONLY!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2070846"/>
            <a:ext cx="8570794" cy="41820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Treaty of Paris 1783, officially ends the Revolutionary War (Franklin, J. </a:t>
            </a:r>
            <a:r>
              <a:rPr lang="en-US" sz="2800" dirty="0"/>
              <a:t>A</a:t>
            </a:r>
            <a:r>
              <a:rPr lang="en-US" sz="2800" dirty="0" smtClean="0"/>
              <a:t>dams, J. Jay).</a:t>
            </a:r>
          </a:p>
          <a:p>
            <a:r>
              <a:rPr lang="en-US" sz="2800" dirty="0" smtClean="0"/>
              <a:t>The United States was granted land as far west as the Mississippi and as far north as the </a:t>
            </a:r>
            <a:r>
              <a:rPr lang="en-US" sz="2800" dirty="0"/>
              <a:t>G</a:t>
            </a:r>
            <a:r>
              <a:rPr lang="en-US" sz="2800" dirty="0" smtClean="0"/>
              <a:t>reat </a:t>
            </a:r>
            <a:r>
              <a:rPr lang="en-US" sz="2800" dirty="0"/>
              <a:t>L</a:t>
            </a:r>
            <a:r>
              <a:rPr lang="en-US" sz="2800" dirty="0" smtClean="0"/>
              <a:t>akes. </a:t>
            </a:r>
          </a:p>
          <a:p>
            <a:r>
              <a:rPr lang="en-US" sz="2800" dirty="0" smtClean="0"/>
              <a:t>Loyalist lands were returned, and the United States agrees to not interfere with Britain collecting debts from Americans.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728662"/>
            <a:ext cx="72961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Nation Legitimized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2070846"/>
            <a:ext cx="8611737" cy="448007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such generous terms? </a:t>
            </a:r>
          </a:p>
          <a:p>
            <a:pPr lvl="1"/>
            <a:r>
              <a:rPr lang="en-US" sz="2800" dirty="0" smtClean="0"/>
              <a:t>To keep the Americans on the side from getting too close with the French (Napoleon). </a:t>
            </a:r>
          </a:p>
          <a:p>
            <a:pPr lvl="2"/>
            <a:r>
              <a:rPr lang="en-US" sz="2800" dirty="0" smtClean="0"/>
              <a:t>The French didn’t object to the treaty as they were happy to have to stop spending money on the conflict.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374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Ideas after American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Republican Motherhood:</a:t>
            </a:r>
          </a:p>
          <a:p>
            <a:pPr lvl="1"/>
            <a:r>
              <a:rPr lang="en-US" dirty="0" smtClean="0"/>
              <a:t>Women were to raise children to be good citizens of the United States</a:t>
            </a:r>
          </a:p>
          <a:p>
            <a:r>
              <a:rPr lang="en-US" dirty="0" smtClean="0"/>
              <a:t>Virginia Statute of Religious Freedom:</a:t>
            </a:r>
          </a:p>
          <a:p>
            <a:pPr lvl="1"/>
            <a:r>
              <a:rPr lang="en-US" dirty="0" smtClean="0"/>
              <a:t>Created by Jefferson, religious freedom, influences the Bill of Rights</a:t>
            </a:r>
          </a:p>
          <a:p>
            <a:r>
              <a:rPr lang="en-US" dirty="0" smtClean="0"/>
              <a:t>Popular Sovereignty:</a:t>
            </a:r>
          </a:p>
          <a:p>
            <a:pPr lvl="1"/>
            <a:r>
              <a:rPr lang="en-US" dirty="0" smtClean="0"/>
              <a:t>Idea that people are the source of power and have a say in government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727" y="226245"/>
            <a:ext cx="3086100" cy="662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26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1" dur="1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Articles of Confederation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governing document of the United States</a:t>
            </a:r>
          </a:p>
          <a:p>
            <a:pPr lvl="1"/>
            <a:r>
              <a:rPr lang="en-US" dirty="0" smtClean="0"/>
              <a:t>Adopted in 1777</a:t>
            </a:r>
          </a:p>
          <a:p>
            <a:pPr lvl="1"/>
            <a:r>
              <a:rPr lang="en-US" dirty="0" smtClean="0"/>
              <a:t>States claiming western lands had to surrender them to national government</a:t>
            </a:r>
          </a:p>
          <a:p>
            <a:pPr lvl="1"/>
            <a:r>
              <a:rPr lang="en-US" dirty="0" smtClean="0"/>
              <a:t>Helped convince France of legitimate government in the making</a:t>
            </a:r>
          </a:p>
          <a:p>
            <a:r>
              <a:rPr lang="en-US" dirty="0" smtClean="0"/>
              <a:t>***NO STRONG CENTRAL GOVERNMENT***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amend the Articles, all 13 states’ </a:t>
            </a:r>
          </a:p>
          <a:p>
            <a:pPr marL="0" indent="0">
              <a:buNone/>
            </a:pPr>
            <a:r>
              <a:rPr lang="en-US" dirty="0" smtClean="0"/>
              <a:t>approval was necessary</a:t>
            </a:r>
            <a:endParaRPr lang="en-US" dirty="0"/>
          </a:p>
        </p:txBody>
      </p:sp>
      <p:pic>
        <p:nvPicPr>
          <p:cNvPr id="1026" name="Picture 2" descr="https://encrypted-tbn0.gstatic.com/images?q=tbn:ANd9GcT7-pi2wdSCopDxFGQQdqr2C5a0F3NRUHthr2yW_vggJlr1OXx2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371093"/>
            <a:ext cx="22955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1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Negatives of 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executive branch</a:t>
            </a:r>
          </a:p>
          <a:p>
            <a:r>
              <a:rPr lang="en-US" dirty="0" smtClean="0"/>
              <a:t>Weak judicial branch</a:t>
            </a:r>
          </a:p>
          <a:p>
            <a:r>
              <a:rPr lang="en-US" dirty="0" smtClean="0"/>
              <a:t>Each state has single, equally powerful vote</a:t>
            </a:r>
          </a:p>
          <a:p>
            <a:pPr lvl="1"/>
            <a:r>
              <a:rPr lang="en-US" dirty="0" smtClean="0"/>
              <a:t>Conflict between large and small states</a:t>
            </a:r>
          </a:p>
          <a:p>
            <a:r>
              <a:rPr lang="en-US" dirty="0" smtClean="0"/>
              <a:t>Congress could not enforce tax collection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encrypted-tbn2.gstatic.com/images?q=tbn:ANd9GcQUaDtsAvCPruXrWbQkWioevAHsUvJJRp0l8Kxuc7OgWIQnydQRXyESlw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027" y="974657"/>
            <a:ext cx="2590800" cy="37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2.gstatic.com/images?q=tbn:ANd9GcSirVYFB0YW3w0bwP-nTL5oKCx1JTMVXRMm-8e1Z_i04bqD3L8vI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19600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5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Positives of 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Clearly defined powers:</a:t>
            </a:r>
          </a:p>
          <a:p>
            <a:pPr lvl="1"/>
            <a:r>
              <a:rPr lang="en-US" dirty="0" smtClean="0"/>
              <a:t>Create post </a:t>
            </a:r>
            <a:r>
              <a:rPr lang="en-US" dirty="0" smtClean="0"/>
              <a:t>offices</a:t>
            </a:r>
          </a:p>
          <a:p>
            <a:pPr lvl="1"/>
            <a:r>
              <a:rPr lang="en-US" dirty="0" smtClean="0"/>
              <a:t>Committees </a:t>
            </a:r>
            <a:r>
              <a:rPr lang="en-US" smtClean="0"/>
              <a:t>of correspondence?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Land Ordinance of 1785:</a:t>
            </a:r>
          </a:p>
          <a:p>
            <a:pPr lvl="1"/>
            <a:r>
              <a:rPr lang="en-US" dirty="0" smtClean="0"/>
              <a:t>Divided up land in Northwest, sold it to raise money</a:t>
            </a:r>
          </a:p>
          <a:p>
            <a:r>
              <a:rPr lang="en-US" dirty="0" smtClean="0"/>
              <a:t>Northwest Land Ordinance of 1787:</a:t>
            </a:r>
          </a:p>
          <a:p>
            <a:pPr lvl="1"/>
            <a:r>
              <a:rPr lang="en-US" dirty="0" smtClean="0"/>
              <a:t>Process of admitting territories into union</a:t>
            </a:r>
          </a:p>
          <a:p>
            <a:pPr lvl="1"/>
            <a:r>
              <a:rPr lang="en-US" u="sng" dirty="0" smtClean="0"/>
              <a:t>Prohibited slavery </a:t>
            </a:r>
            <a:r>
              <a:rPr lang="en-US" dirty="0" smtClean="0"/>
              <a:t>in old northwest</a:t>
            </a:r>
          </a:p>
          <a:p>
            <a:pPr lvl="2"/>
            <a:r>
              <a:rPr lang="en-US" dirty="0" smtClean="0"/>
              <a:t>CONFLICT BETWEEN NORTH AND SOUTH!!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85166"/>
            <a:ext cx="5486400" cy="66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707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2" dur="1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Britain: closed West Indies trade, encouraged Natives to raid colonist towns</a:t>
            </a:r>
            <a:endParaRPr lang="en-US" dirty="0"/>
          </a:p>
          <a:p>
            <a:r>
              <a:rPr lang="en-US" dirty="0" smtClean="0"/>
              <a:t>Spain: Closed Mississippi River, also sided with Natives</a:t>
            </a:r>
            <a:endParaRPr lang="en-US" dirty="0"/>
          </a:p>
          <a:p>
            <a:r>
              <a:rPr lang="en-US" dirty="0" smtClean="0"/>
              <a:t>Mediterranean: Pirates (Barbary) were attacking American ships</a:t>
            </a:r>
            <a:endParaRPr lang="en-US" dirty="0"/>
          </a:p>
          <a:p>
            <a:r>
              <a:rPr lang="en-US" dirty="0" smtClean="0"/>
              <a:t>France: Demanded repayment of loans, restricted West Indies trade</a:t>
            </a:r>
            <a:endParaRPr lang="en-US" dirty="0"/>
          </a:p>
        </p:txBody>
      </p:sp>
      <p:pic>
        <p:nvPicPr>
          <p:cNvPr id="6146" name="Picture 2" descr="https://encrypted-tbn2.gstatic.com/images?q=tbn:ANd9GcR11Va2egDfN7Jc6F6NyN7SRy2tYOQIssKegESI8w1ZgLwT1Q3z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90600"/>
            <a:ext cx="343524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7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Shays’ Rebellion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Former military man, Daniel Shay leads a rebellion made up of poor farmers. Sound familiar?</a:t>
            </a:r>
          </a:p>
          <a:p>
            <a:pPr lvl="1"/>
            <a:r>
              <a:rPr lang="en-US" dirty="0" smtClean="0"/>
              <a:t>Wanted lower taxes</a:t>
            </a:r>
          </a:p>
          <a:p>
            <a:pPr lvl="1"/>
            <a:r>
              <a:rPr lang="en-US" dirty="0" smtClean="0"/>
              <a:t>Wanted banks to stop foreclosing on homes</a:t>
            </a:r>
          </a:p>
          <a:p>
            <a:r>
              <a:rPr lang="en-US" dirty="0" smtClean="0"/>
              <a:t>Rebellion was eventually crushed, but showed that America needed a STRONG CENTRAL GOVERNMENT THAT WAS NOT PROVIDED BY THE ARTICLES OF CONFEDERATION!!!</a:t>
            </a:r>
          </a:p>
          <a:p>
            <a:endParaRPr lang="en-US" dirty="0"/>
          </a:p>
        </p:txBody>
      </p:sp>
      <p:pic>
        <p:nvPicPr>
          <p:cNvPr id="3074" name="Picture 2" descr="https://encrypted-tbn1.gstatic.com/images?q=tbn:ANd9GcRvwm8uTPmuYzgiFoN7uDsSzWDvL5xOq9cKOD3oHhUMWAV91ZBxN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741218"/>
            <a:ext cx="18383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2133600" y="363465"/>
            <a:ext cx="8382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6172200" y="398318"/>
            <a:ext cx="8382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ttps://encrypted-tbn0.gstatic.com/images?q=tbn:ANd9GcTl1uGWGg2R611TM95ofsi8Fmt8HKMwdwuDpSd9_w9ijGwa6qYY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3" y="48491"/>
            <a:ext cx="1662112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abitat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Habitat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1357</TotalTime>
  <Words>716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Book Antiqua</vt:lpstr>
      <vt:lpstr>Georgia</vt:lpstr>
      <vt:lpstr>Wingdings</vt:lpstr>
      <vt:lpstr>Wingdings 2</vt:lpstr>
      <vt:lpstr>Civic</vt:lpstr>
      <vt:lpstr>Habitat</vt:lpstr>
      <vt:lpstr>1_Habitat</vt:lpstr>
      <vt:lpstr>1_Civic</vt:lpstr>
      <vt:lpstr>Chapter 9</vt:lpstr>
      <vt:lpstr>Ch. 8 Review –  The End ONLY!</vt:lpstr>
      <vt:lpstr>A New Nation Legitimized</vt:lpstr>
      <vt:lpstr>Ideas after American Revolution</vt:lpstr>
      <vt:lpstr>Articles of Confederation</vt:lpstr>
      <vt:lpstr>Negatives of Articles</vt:lpstr>
      <vt:lpstr>Positives of Articles</vt:lpstr>
      <vt:lpstr>International Challenges</vt:lpstr>
      <vt:lpstr>Shays’ Rebellion</vt:lpstr>
      <vt:lpstr>Conventions</vt:lpstr>
      <vt:lpstr>Compromises</vt:lpstr>
      <vt:lpstr>More Constitution stuff</vt:lpstr>
      <vt:lpstr>Still more stuff…………</vt:lpstr>
      <vt:lpstr>Ch. 9 Review: Federalists vs. Anti-federalists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#3 Review</dc:title>
  <dc:creator>Adam Norris</dc:creator>
  <cp:lastModifiedBy>Matthew Cirbo</cp:lastModifiedBy>
  <cp:revision>18</cp:revision>
  <dcterms:created xsi:type="dcterms:W3CDTF">2012-10-06T22:35:10Z</dcterms:created>
  <dcterms:modified xsi:type="dcterms:W3CDTF">2015-10-01T12:33:51Z</dcterms:modified>
</cp:coreProperties>
</file>