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9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7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2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2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>
            <a:norm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 smtClean="0"/>
              <a:t>7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Road to Revolution</a:t>
            </a:r>
            <a:br>
              <a:rPr lang="en-US" dirty="0" smtClean="0"/>
            </a:br>
            <a:r>
              <a:rPr lang="en-US" dirty="0" smtClean="0"/>
              <a:t>1763-1775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 dirty="0"/>
              <a:t>Telling the 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Enlightenment 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Republicanism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radical </a:t>
            </a:r>
            <a:r>
              <a:rPr lang="en-US" sz="3200" b="1" dirty="0" smtClean="0"/>
              <a:t>Whigs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Sons and Daughters of Liberty</a:t>
            </a:r>
            <a:endParaRPr lang="en-US" sz="3200" b="1" dirty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Mercantilism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“salutary neglect”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Stamp Act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Admiralty Courts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Stamp Act Congress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Townsend Act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British Tea Party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Boston Massacre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“committees of correspondence”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Intolerable &amp; Quartering Acts</a:t>
            </a:r>
            <a:endParaRPr lang="en-US" sz="3200" b="1" dirty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0085"/>
            <a:ext cx="8229600" cy="4434840"/>
          </a:xfrm>
        </p:spPr>
        <p:txBody>
          <a:bodyPr/>
          <a:lstStyle/>
          <a:p>
            <a:r>
              <a:rPr lang="en-US" dirty="0" smtClean="0"/>
              <a:t>Strengths and Weaknesses of British Colonial Forces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b="1" dirty="0"/>
              <a:t>Tell the Story of…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828</TotalTime>
  <Words>71</Words>
  <Application>Microsoft Office PowerPoint</Application>
  <PresentationFormat>On-screen Show (4:3)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Constantia</vt:lpstr>
      <vt:lpstr>Verdana</vt:lpstr>
      <vt:lpstr>Wingdings 2</vt:lpstr>
      <vt:lpstr>Flow</vt:lpstr>
      <vt:lpstr> Chapter 7  The Road to Revolution 1763-1775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Ashley E Cirbo</cp:lastModifiedBy>
  <cp:revision>163</cp:revision>
  <dcterms:created xsi:type="dcterms:W3CDTF">2007-10-11T12:10:55Z</dcterms:created>
  <dcterms:modified xsi:type="dcterms:W3CDTF">2015-08-17T02:46:13Z</dcterms:modified>
</cp:coreProperties>
</file>