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73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7" r:id="rId4"/>
    <p:sldId id="278" r:id="rId5"/>
    <p:sldId id="279" r:id="rId6"/>
    <p:sldId id="281" r:id="rId7"/>
    <p:sldId id="280" r:id="rId8"/>
    <p:sldId id="282" r:id="rId9"/>
    <p:sldId id="283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7" autoAdjust="0"/>
    <p:restoredTop sz="94761" autoAdjust="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8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2EDEA0B-D821-4A33-99A5-95FECD51184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2A7C1069-65F7-4846-99A8-CA48FF94075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E2577-74C7-463D-9475-B8D21FD25E72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5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6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7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8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9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5BB-F366-474F-B5AB-4CFD776FC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173F-0961-4139-AD74-8BE529408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5A72-FD20-49D9-8C88-9DAA52962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BB0F-097E-40DE-8AEF-95B91AA8E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479F-6E00-45A0-BA15-5A2DAACD2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E4B-668B-4218-A3D8-80A5D8E5E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6D31-5FD8-4540-B57D-AD5A89FF8C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82FB-3186-42AA-A0B3-E96B1096E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A83E-A19B-4F6B-89BB-952212DC05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CB9-AA09-4796-BF73-12F6BD7A2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F9B5-4739-450F-8845-66020FEB7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3F706-4FAE-4C3D-8BFA-0D55AD22C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4" r:id="rId1"/>
    <p:sldLayoutId id="2147484735" r:id="rId2"/>
    <p:sldLayoutId id="2147484736" r:id="rId3"/>
    <p:sldLayoutId id="2147484737" r:id="rId4"/>
    <p:sldLayoutId id="2147484738" r:id="rId5"/>
    <p:sldLayoutId id="2147484739" r:id="rId6"/>
    <p:sldLayoutId id="2147484740" r:id="rId7"/>
    <p:sldLayoutId id="2147484741" r:id="rId8"/>
    <p:sldLayoutId id="2147484742" r:id="rId9"/>
    <p:sldLayoutId id="2147484743" r:id="rId10"/>
    <p:sldLayoutId id="214748474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990600"/>
            <a:ext cx="8382000" cy="3657600"/>
          </a:xfrm>
        </p:spPr>
        <p:txBody>
          <a:bodyPr>
            <a:normAutofit/>
          </a:bodyPr>
          <a:lstStyle/>
          <a:p>
            <a:r>
              <a:rPr lang="en-US" sz="4800" b="1" dirty="0"/>
              <a:t/>
            </a:r>
            <a:br>
              <a:rPr lang="en-US" sz="4800" b="1" dirty="0"/>
            </a:br>
            <a:r>
              <a:rPr lang="en-US" b="1" dirty="0"/>
              <a:t>Chapter </a:t>
            </a:r>
            <a:r>
              <a:rPr lang="en-US" b="1" dirty="0" smtClean="0"/>
              <a:t>8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America Secedes</a:t>
            </a:r>
            <a:br>
              <a:rPr lang="en-US" b="1" dirty="0" smtClean="0"/>
            </a:br>
            <a:r>
              <a:rPr lang="en-US" b="1" dirty="0" smtClean="0"/>
              <a:t>from the Empire</a:t>
            </a:r>
            <a:br>
              <a:rPr lang="en-US" b="1" dirty="0" smtClean="0"/>
            </a:br>
            <a:r>
              <a:rPr lang="en-US" b="1" dirty="0" smtClean="0"/>
              <a:t>1775-1783</a:t>
            </a:r>
            <a:endParaRPr lang="en-US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609600"/>
            <a:ext cx="6477000" cy="1066800"/>
          </a:xfrm>
        </p:spPr>
        <p:txBody>
          <a:bodyPr/>
          <a:lstStyle/>
          <a:p>
            <a:r>
              <a:rPr lang="en-US" sz="3600" b="1" dirty="0"/>
              <a:t>Telling the Story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114800" cy="4190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Second Continental Congress (1775)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George Washington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Olive Branch Petition (July 1775)</a:t>
            </a:r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1850" y="1600200"/>
            <a:ext cx="404495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191000" cy="43433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Ticonderoga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Ethan </a:t>
            </a:r>
            <a:r>
              <a:rPr lang="en-US" sz="3200" b="1" dirty="0" smtClean="0"/>
              <a:t>Allen and Benedict Arnold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Breed’s </a:t>
            </a:r>
            <a:r>
              <a:rPr lang="en-US" sz="3200" b="1" dirty="0" smtClean="0"/>
              <a:t>(Bunker) Hill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“in rebellion”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Hessians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invasion of Canada</a:t>
            </a:r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1850" y="1600200"/>
            <a:ext cx="404495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Burning of Norfolk, Virginia (Jan., 1776)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Burning of Falmouth (Portland), Maine (1775)</a:t>
            </a:r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191000" cy="47243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Thomas Paine</a:t>
            </a:r>
          </a:p>
          <a:p>
            <a:pPr>
              <a:lnSpc>
                <a:spcPct val="90000"/>
              </a:lnSpc>
            </a:pPr>
            <a:r>
              <a:rPr lang="en-US" sz="3200" b="1" i="1" dirty="0" smtClean="0"/>
              <a:t>Common Sense </a:t>
            </a:r>
            <a:r>
              <a:rPr lang="en-US" sz="3200" b="1" dirty="0" smtClean="0"/>
              <a:t>(1776</a:t>
            </a:r>
            <a:r>
              <a:rPr lang="en-US" sz="3200" b="1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3200" b="1" i="1" dirty="0" smtClean="0"/>
              <a:t>r</a:t>
            </a:r>
            <a:r>
              <a:rPr lang="en-US" sz="3200" b="1" i="1" dirty="0" smtClean="0"/>
              <a:t>epublic</a:t>
            </a:r>
            <a:endParaRPr lang="en-US" sz="3200" b="1" i="1" dirty="0" smtClean="0"/>
          </a:p>
          <a:p>
            <a:pPr>
              <a:lnSpc>
                <a:spcPct val="90000"/>
              </a:lnSpc>
            </a:pPr>
            <a:r>
              <a:rPr lang="en-US" sz="3200" b="1" dirty="0" smtClean="0"/>
              <a:t>“natural aristocracy”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“virtue</a:t>
            </a:r>
            <a:r>
              <a:rPr lang="en-US" sz="3200" b="1" dirty="0" smtClean="0"/>
              <a:t>”</a:t>
            </a:r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1850" y="1600200"/>
            <a:ext cx="404495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191000" cy="43433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Richard Henry Lee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Lee’s resolution (June 7, 1776</a:t>
            </a:r>
            <a:r>
              <a:rPr lang="en-US" sz="3200" b="1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Thomas Jefferson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“natural rights”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“all men are created equal”</a:t>
            </a: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1850" y="1600200"/>
            <a:ext cx="404495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“shout heard round the world”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Patrick </a:t>
            </a:r>
            <a:r>
              <a:rPr lang="en-US" sz="3200" b="1" dirty="0" smtClean="0"/>
              <a:t>Henry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“Give me liberty or give me death</a:t>
            </a:r>
            <a:r>
              <a:rPr lang="en-US" sz="3200" b="1" dirty="0" smtClean="0"/>
              <a:t>.”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Loyalists (Tories) vs. Patriots (rebels)</a:t>
            </a:r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191000" cy="43433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Battle of Long Island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General William Howe (&amp; mistress)</a:t>
            </a:r>
            <a:endParaRPr lang="en-US" sz="3200" b="1" dirty="0" smtClean="0"/>
          </a:p>
          <a:p>
            <a:pPr>
              <a:lnSpc>
                <a:spcPct val="90000"/>
              </a:lnSpc>
            </a:pPr>
            <a:r>
              <a:rPr lang="en-US" sz="3200" b="1" dirty="0" smtClean="0"/>
              <a:t>General Burgoyne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Trenton, NJ surprise attack (Dec. 26, 1776)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General Benedict Arnold</a:t>
            </a:r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1850" y="1600200"/>
            <a:ext cx="404495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Brandywine Creek, Germantown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Baron von Steuben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Valley Forge, PA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Saratoga (Burgoyne surrenders) Oct. 17, 1777</a:t>
            </a:r>
            <a:endParaRPr lang="en-US" sz="32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191000" cy="43433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i="1" dirty="0" smtClean="0"/>
              <a:t>Novus </a:t>
            </a:r>
            <a:r>
              <a:rPr lang="en-US" sz="3200" b="1" i="1" dirty="0" err="1" smtClean="0"/>
              <a:t>ordo</a:t>
            </a:r>
            <a:r>
              <a:rPr lang="en-US" sz="3200" b="1" i="1" dirty="0" smtClean="0"/>
              <a:t> </a:t>
            </a:r>
            <a:r>
              <a:rPr lang="en-US" sz="3200" b="1" i="1" dirty="0" err="1" smtClean="0"/>
              <a:t>seculorum</a:t>
            </a:r>
            <a:endParaRPr lang="en-US" sz="3200" b="1" i="1" dirty="0" smtClean="0"/>
          </a:p>
          <a:p>
            <a:pPr>
              <a:lnSpc>
                <a:spcPct val="90000"/>
              </a:lnSpc>
            </a:pPr>
            <a:r>
              <a:rPr lang="en-US" sz="3200" b="1" dirty="0" smtClean="0"/>
              <a:t>Benjamin Franklin (as diplomat)</a:t>
            </a:r>
            <a:endParaRPr lang="en-US" sz="3200" b="1" dirty="0" smtClean="0"/>
          </a:p>
          <a:p>
            <a:pPr>
              <a:lnSpc>
                <a:spcPct val="90000"/>
              </a:lnSpc>
            </a:pPr>
            <a:r>
              <a:rPr lang="en-US" sz="3200" b="1" dirty="0" smtClean="0"/>
              <a:t>m</a:t>
            </a:r>
            <a:r>
              <a:rPr lang="en-US" sz="3200" b="1" dirty="0" smtClean="0"/>
              <a:t>odel treaty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Franco-American Treaty of Alliance (Feb. 6, 1778)</a:t>
            </a: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1850" y="1600200"/>
            <a:ext cx="404495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Armed Neutrality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Traitor Benedict Arnold</a:t>
            </a:r>
            <a:endParaRPr lang="en-US" sz="3200" b="1" dirty="0" smtClean="0"/>
          </a:p>
          <a:p>
            <a:pPr>
              <a:lnSpc>
                <a:spcPct val="90000"/>
              </a:lnSpc>
            </a:pPr>
            <a:r>
              <a:rPr lang="en-US" sz="3200" b="1" dirty="0" smtClean="0"/>
              <a:t>General Nathanael Greene (The “Fighting Quaker”)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General Charles Cornwallis</a:t>
            </a:r>
            <a:endParaRPr lang="en-US" sz="32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191000" cy="434339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Joseph Brant (Mohawk)</a:t>
            </a:r>
            <a:endParaRPr lang="en-US" sz="3200" b="1" dirty="0" smtClean="0"/>
          </a:p>
          <a:p>
            <a:pPr>
              <a:lnSpc>
                <a:spcPct val="90000"/>
              </a:lnSpc>
            </a:pPr>
            <a:r>
              <a:rPr lang="en-US" sz="3200" b="1" dirty="0" smtClean="0"/>
              <a:t>Iroquois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George Rogers Clark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John Paul Jones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“privateers”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Yorktown (British surrender), Oct. 19, 1781</a:t>
            </a: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1850" y="1600200"/>
            <a:ext cx="4044950" cy="45307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191000" cy="43433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i</a:t>
            </a:r>
            <a:r>
              <a:rPr lang="en-US" sz="3200" b="1" dirty="0" smtClean="0"/>
              <a:t>nflation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Whigs replace Tories</a:t>
            </a:r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1850" y="1600200"/>
            <a:ext cx="404495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Benjamin Franklin, John Adams and John Jay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“separate peace”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Treaty of Paris of </a:t>
            </a:r>
            <a:r>
              <a:rPr lang="en-US" sz="3200" b="1" dirty="0" smtClean="0"/>
              <a:t>1783</a:t>
            </a:r>
            <a:endParaRPr lang="en-US" sz="32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</TotalTime>
  <Words>306</Words>
  <Application>Microsoft PowerPoint</Application>
  <PresentationFormat>On-screen Show (4:3)</PresentationFormat>
  <Paragraphs>84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Chapter 8  America Secedes from the Empire 1775-1783</vt:lpstr>
      <vt:lpstr>Tell the Story of…</vt:lpstr>
      <vt:lpstr>Tell the Story of…</vt:lpstr>
      <vt:lpstr>Tell the Story of…</vt:lpstr>
      <vt:lpstr>Tell the Story of…</vt:lpstr>
      <vt:lpstr>Tell the Story of…</vt:lpstr>
      <vt:lpstr>Tell the Story of…</vt:lpstr>
      <vt:lpstr>Tell the Story of…</vt:lpstr>
      <vt:lpstr>Tell the Story of…</vt:lpstr>
    </vt:vector>
  </TitlesOfParts>
  <Company>Legacy High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Conquest of the West</dc:title>
  <dc:creator>Charles Vavra User</dc:creator>
  <cp:lastModifiedBy>ad12</cp:lastModifiedBy>
  <cp:revision>166</cp:revision>
  <dcterms:created xsi:type="dcterms:W3CDTF">2007-10-11T12:10:55Z</dcterms:created>
  <dcterms:modified xsi:type="dcterms:W3CDTF">2008-09-23T19:08:10Z</dcterms:modified>
</cp:coreProperties>
</file>