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781" r:id="rId1"/>
  </p:sldMasterIdLst>
  <p:notesMasterIdLst>
    <p:notesMasterId r:id="rId7"/>
  </p:notesMasterIdLst>
  <p:handoutMasterIdLst>
    <p:handoutMasterId r:id="rId8"/>
  </p:handoutMasterIdLst>
  <p:sldIdLst>
    <p:sldId id="256" r:id="rId2"/>
    <p:sldId id="278" r:id="rId3"/>
    <p:sldId id="284" r:id="rId4"/>
    <p:sldId id="285" r:id="rId5"/>
    <p:sldId id="286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761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2EDEA0B-D821-4A33-99A5-95FECD511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3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A7C1069-65F7-4846-99A8-CA48FF9407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36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E2577-74C7-463D-9475-B8D21FD25E72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2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97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9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5BB-F366-474F-B5AB-4CFD776FC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173F-0961-4139-AD74-8BE529408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A72-FD20-49D9-8C88-9DAA5296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B0F-097E-40DE-8AEF-95B91AA8E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79F-6E00-45A0-BA15-5A2DAACD2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4B-668B-4218-A3D8-80A5D8E5E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6D31-5FD8-4540-B57D-AD5A89FF8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82FB-3186-42AA-A0B3-E96B1096E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A83E-A19B-4F6B-89BB-952212DC0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CB9-AA09-4796-BF73-12F6BD7A2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9B5-4739-450F-8845-66020FEB7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F706-4FAE-4C3D-8BFA-0D55AD22C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8382000" cy="3657600"/>
          </a:xfrm>
        </p:spPr>
        <p:txBody>
          <a:bodyPr>
            <a:normAutofit/>
          </a:bodyPr>
          <a:lstStyle/>
          <a:p>
            <a:r>
              <a:rPr lang="en-US" sz="4800" b="1" dirty="0"/>
              <a:t/>
            </a:r>
            <a:br>
              <a:rPr lang="en-US" sz="4800" b="1" dirty="0"/>
            </a:br>
            <a:r>
              <a:rPr lang="en-US" b="1" dirty="0"/>
              <a:t>Chapter 9</a:t>
            </a:r>
            <a:r>
              <a:rPr lang="en-US" b="1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The Confederation and</a:t>
            </a:r>
            <a:br>
              <a:rPr lang="en-US" b="1" dirty="0" smtClean="0"/>
            </a:br>
            <a:r>
              <a:rPr lang="en-US" b="1" dirty="0" smtClean="0"/>
              <a:t>the Constitution, 1776-1790</a:t>
            </a:r>
            <a:endParaRPr lang="en-US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609600"/>
            <a:ext cx="6477000" cy="1066800"/>
          </a:xfrm>
        </p:spPr>
        <p:txBody>
          <a:bodyPr/>
          <a:lstStyle/>
          <a:p>
            <a:r>
              <a:rPr lang="en-US" sz="3600" b="1" dirty="0"/>
              <a:t>Telling the Story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8382000" cy="2667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Articles of Confederation (flaws</a:t>
            </a:r>
            <a:r>
              <a:rPr lang="en-US" sz="3200" b="1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Fears of Founding </a:t>
            </a:r>
            <a:r>
              <a:rPr lang="en-US" sz="3200" b="1" dirty="0" smtClean="0"/>
              <a:t>Father’s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Shay’s </a:t>
            </a:r>
            <a:r>
              <a:rPr lang="en-US" sz="3200" b="1" dirty="0" smtClean="0"/>
              <a:t>Rebellion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Mob rule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45820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Land Ordinance of 1785 (surveying and selling)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Northwest Ordinance of 1787 (governing)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Hamilton’s Economic </a:t>
            </a:r>
            <a:r>
              <a:rPr lang="en-US" sz="3200" b="1" dirty="0" smtClean="0"/>
              <a:t>Plan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Economic conflicts with British and Spanish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30580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Constitutional </a:t>
            </a:r>
            <a:r>
              <a:rPr lang="en-US" sz="3200" b="1" dirty="0"/>
              <a:t>Convention, Philadelphia (1787)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James Madison (“Father of the Constitution</a:t>
            </a:r>
            <a:r>
              <a:rPr lang="en-US" sz="3200" b="1" dirty="0" smtClean="0"/>
              <a:t>”)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VA Plan (large state plan)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NJ Plan (small state plan)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“Great Compromise”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3/5 Compromise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" y="1600201"/>
            <a:ext cx="8229600" cy="3581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anti-Federalists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 smtClean="0"/>
              <a:t>Federalists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Federalist Papers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Bill of Rights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Abigail Adams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“republican motherhood</a:t>
            </a:r>
            <a:r>
              <a:rPr lang="en-US" sz="3200" b="1" dirty="0" smtClean="0"/>
              <a:t>”</a:t>
            </a: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</TotalTime>
  <Words>115</Words>
  <Application>Microsoft Office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Verdana</vt:lpstr>
      <vt:lpstr>Office Theme</vt:lpstr>
      <vt:lpstr> Chapter 9  The Confederation and the Constitution, 1776-1790</vt:lpstr>
      <vt:lpstr>Tell the Story of…</vt:lpstr>
      <vt:lpstr>Tell the Story of…</vt:lpstr>
      <vt:lpstr>Tell the Story of…</vt:lpstr>
      <vt:lpstr>Tell the Story of…</vt:lpstr>
    </vt:vector>
  </TitlesOfParts>
  <Company>Legacy High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Conquest of the West</dc:title>
  <dc:creator>Charles Vavra User</dc:creator>
  <cp:lastModifiedBy>Ashley E Cirbo</cp:lastModifiedBy>
  <cp:revision>182</cp:revision>
  <dcterms:created xsi:type="dcterms:W3CDTF">2009-10-20T12:18:26Z</dcterms:created>
  <dcterms:modified xsi:type="dcterms:W3CDTF">2015-08-18T01:52:37Z</dcterms:modified>
</cp:coreProperties>
</file>