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4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72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A8010-1407-4671-B410-58982449D76B}" type="datetimeFigureOut">
              <a:rPr lang="en-US" smtClean="0"/>
              <a:t>6/29/16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A2B39-6669-4A57-A55D-0335126D7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8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5B621E-9175-40B9-9F39-17B0A1D5181F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54571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A2B39-6669-4A57-A55D-0335126D7A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52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715822C-2A74-4485-A4FF-44CE932F70C5}" type="datetimeFigureOut">
              <a:rPr lang="en-US" smtClean="0"/>
              <a:t>6/29/16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FE2B12-02B4-4213-A988-69779007F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15822C-2A74-4485-A4FF-44CE932F70C5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FE2B12-02B4-4213-A988-69779007F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15822C-2A74-4485-A4FF-44CE932F70C5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FE2B12-02B4-4213-A988-69779007F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15822C-2A74-4485-A4FF-44CE932F70C5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FE2B12-02B4-4213-A988-69779007F0E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15822C-2A74-4485-A4FF-44CE932F70C5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FE2B12-02B4-4213-A988-69779007F0E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15822C-2A74-4485-A4FF-44CE932F70C5}" type="datetimeFigureOut">
              <a:rPr lang="en-US" smtClean="0"/>
              <a:t>6/29/16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FE2B12-02B4-4213-A988-69779007F0E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15822C-2A74-4485-A4FF-44CE932F70C5}" type="datetimeFigureOut">
              <a:rPr lang="en-US" smtClean="0"/>
              <a:t>6/29/16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FE2B12-02B4-4213-A988-69779007F0E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15822C-2A74-4485-A4FF-44CE932F70C5}" type="datetimeFigureOut">
              <a:rPr lang="en-US" smtClean="0"/>
              <a:t>6/29/16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FE2B12-02B4-4213-A988-69779007F0E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15822C-2A74-4485-A4FF-44CE932F70C5}" type="datetimeFigureOut">
              <a:rPr lang="en-US" smtClean="0"/>
              <a:t>6/29/16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FE2B12-02B4-4213-A988-69779007F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715822C-2A74-4485-A4FF-44CE932F70C5}" type="datetimeFigureOut">
              <a:rPr lang="en-US" smtClean="0"/>
              <a:t>6/29/16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FE2B12-02B4-4213-A988-69779007F0E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715822C-2A74-4485-A4FF-44CE932F70C5}" type="datetimeFigureOut">
              <a:rPr lang="en-US" smtClean="0"/>
              <a:t>6/29/16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FE2B12-02B4-4213-A988-69779007F0E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715822C-2A74-4485-A4FF-44CE932F70C5}" type="datetimeFigureOut">
              <a:rPr lang="en-US" smtClean="0"/>
              <a:t>6/29/16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BFE2B12-02B4-4213-A988-69779007F0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3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Settling the </a:t>
            </a:r>
            <a:r>
              <a:rPr lang="en-US" dirty="0" smtClean="0"/>
              <a:t>North,</a:t>
            </a:r>
          </a:p>
          <a:p>
            <a:r>
              <a:rPr lang="en-US" dirty="0" smtClean="0"/>
              <a:t>1619-1700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74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Martin Luther’s 95 Theses (1517) divides Christianity</a:t>
            </a:r>
          </a:p>
          <a:p>
            <a:r>
              <a:rPr lang="en-US" sz="2000" dirty="0" smtClean="0"/>
              <a:t>John Calvin (Calvinists): </a:t>
            </a:r>
          </a:p>
          <a:p>
            <a:pPr lvl="1"/>
            <a:r>
              <a:rPr lang="en-US" sz="2000" dirty="0" smtClean="0"/>
              <a:t>Believed in predestination, God chose those that would be saved</a:t>
            </a:r>
          </a:p>
          <a:p>
            <a:r>
              <a:rPr lang="en-US" sz="2000" dirty="0" smtClean="0"/>
              <a:t>Puritans:</a:t>
            </a:r>
          </a:p>
          <a:p>
            <a:pPr lvl="1"/>
            <a:r>
              <a:rPr lang="en-US" sz="2000" dirty="0" smtClean="0"/>
              <a:t>Were Calvinists</a:t>
            </a:r>
          </a:p>
          <a:p>
            <a:pPr lvl="1"/>
            <a:r>
              <a:rPr lang="en-US" sz="2000" dirty="0" smtClean="0"/>
              <a:t>Wanted to Purify the English (Anglican Church) of ALL Catholic rituals</a:t>
            </a:r>
          </a:p>
          <a:p>
            <a:pPr lvl="1"/>
            <a:r>
              <a:rPr lang="en-US" sz="2000" dirty="0" smtClean="0"/>
              <a:t>Believed that only “</a:t>
            </a:r>
            <a:r>
              <a:rPr lang="en-US" sz="2000" b="1" i="1" u="sng" dirty="0" smtClean="0"/>
              <a:t>Visible Saints</a:t>
            </a:r>
            <a:r>
              <a:rPr lang="en-US" sz="2000" dirty="0" smtClean="0"/>
              <a:t>” should be admitted to Church Membership</a:t>
            </a:r>
          </a:p>
          <a:p>
            <a:r>
              <a:rPr lang="en-US" sz="2000" dirty="0" smtClean="0"/>
              <a:t>Separatists: Extreme Puritans who wanted to break away from Church of England all together</a:t>
            </a:r>
          </a:p>
          <a:p>
            <a:pPr lvl="1"/>
            <a:r>
              <a:rPr lang="en-US" sz="2000" dirty="0" smtClean="0"/>
              <a:t>Harassed and want to leave England</a:t>
            </a: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Protestant Reformation Produces Puritanism</a:t>
            </a:r>
          </a:p>
        </p:txBody>
      </p:sp>
    </p:spTree>
    <p:extLst>
      <p:ext uri="{BB962C8B-B14F-4D97-AF65-F5344CB8AC3E}">
        <p14:creationId xmlns:p14="http://schemas.microsoft.com/office/powerpoint/2010/main" val="1772105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</a:rPr>
              <a:t>Pilgrim leaders drew up and signed the </a:t>
            </a:r>
            <a:r>
              <a:rPr lang="en-US" sz="2400" b="1" i="1" u="sng" dirty="0" smtClean="0">
                <a:latin typeface="Times New Roman" pitchFamily="18" charset="0"/>
              </a:rPr>
              <a:t>Mayflower Compact</a:t>
            </a:r>
            <a:r>
              <a:rPr lang="en-US" sz="2400" dirty="0" smtClean="0">
                <a:latin typeface="Times New Roman" pitchFamily="18" charset="0"/>
              </a:rPr>
              <a:t>- A simple agreement (not really a written constitution) to form a government and to submit to the will of the majority.  </a:t>
            </a:r>
          </a:p>
          <a:p>
            <a:pPr marL="580644" lvl="2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</a:rPr>
              <a:t>Promising step toward </a:t>
            </a:r>
            <a:r>
              <a:rPr lang="en-US" sz="2400" b="1" i="1" u="sng" dirty="0" smtClean="0">
                <a:latin typeface="Times New Roman" pitchFamily="18" charset="0"/>
              </a:rPr>
              <a:t>self- government </a:t>
            </a:r>
            <a:r>
              <a:rPr lang="en-US" sz="2400" dirty="0" smtClean="0">
                <a:latin typeface="Times New Roman" pitchFamily="18" charset="0"/>
              </a:rPr>
              <a:t>because later adult male settlers assembled in </a:t>
            </a:r>
            <a:r>
              <a:rPr lang="en-US" sz="2400" b="1" i="1" u="sng" dirty="0" smtClean="0">
                <a:latin typeface="Times New Roman" pitchFamily="18" charset="0"/>
              </a:rPr>
              <a:t>town meetings</a:t>
            </a:r>
            <a:r>
              <a:rPr lang="en-US" sz="2400" dirty="0" smtClean="0"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800" b="1" dirty="0" smtClean="0">
                <a:latin typeface="Times New Roman" pitchFamily="18" charset="0"/>
              </a:rPr>
              <a:t>John Winthrop</a:t>
            </a:r>
            <a:r>
              <a:rPr lang="en-US" sz="2800" dirty="0" smtClean="0">
                <a:latin typeface="Times New Roman" pitchFamily="18" charset="0"/>
              </a:rPr>
              <a:t>-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</a:rPr>
              <a:t>Became colony</a:t>
            </a:r>
            <a:r>
              <a:rPr lang="en-US" sz="2400" dirty="0" smtClean="0"/>
              <a:t>’</a:t>
            </a:r>
            <a:r>
              <a:rPr lang="en-US" sz="2400" dirty="0" smtClean="0">
                <a:latin typeface="Times New Roman" pitchFamily="18" charset="0"/>
              </a:rPr>
              <a:t>s first governor. 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</a:rPr>
              <a:t>Declared that the purpose of the colony was to </a:t>
            </a:r>
            <a:r>
              <a:rPr lang="en-US" sz="2400" i="1" u="sng" dirty="0" smtClean="0"/>
              <a:t>“</a:t>
            </a:r>
            <a:r>
              <a:rPr lang="en-US" sz="2400" b="1" i="1" u="sng" dirty="0" smtClean="0">
                <a:latin typeface="Times New Roman" pitchFamily="18" charset="0"/>
              </a:rPr>
              <a:t>be a city upon a hill</a:t>
            </a:r>
            <a:r>
              <a:rPr lang="en-US" sz="2400" b="1" i="1" u="sng" dirty="0" smtClean="0"/>
              <a:t>”</a:t>
            </a:r>
            <a:r>
              <a:rPr lang="en-US" sz="2400" dirty="0" smtClean="0">
                <a:latin typeface="Times New Roman" pitchFamily="18" charset="0"/>
              </a:rPr>
              <a:t> (</a:t>
            </a:r>
            <a:r>
              <a:rPr lang="en-US" sz="2400" b="1" i="1" u="sng" dirty="0" smtClean="0">
                <a:latin typeface="Times New Roman" pitchFamily="18" charset="0"/>
              </a:rPr>
              <a:t>COMMIT THIS TO MEMORY!!!)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</a:rPr>
              <a:t>The colonists believed that they had an agreement with God to build a holy society that would be a </a:t>
            </a:r>
            <a:r>
              <a:rPr lang="en-US" sz="2400" b="1" i="1" u="sng" dirty="0" smtClean="0">
                <a:latin typeface="Times New Roman" pitchFamily="18" charset="0"/>
              </a:rPr>
              <a:t>model</a:t>
            </a:r>
            <a:r>
              <a:rPr lang="en-US" sz="2400" dirty="0" smtClean="0">
                <a:latin typeface="Times New Roman" pitchFamily="18" charset="0"/>
              </a:rPr>
              <a:t> for humankind.</a:t>
            </a:r>
          </a:p>
          <a:p>
            <a:r>
              <a:rPr lang="en-US" sz="2800" dirty="0" smtClean="0"/>
              <a:t>Town Governments:</a:t>
            </a:r>
          </a:p>
          <a:p>
            <a:pPr lvl="1"/>
            <a:r>
              <a:rPr lang="en-US" sz="2400" dirty="0" smtClean="0"/>
              <a:t>“Town Hall Meeting”: white, land-owning, male, church members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636"/>
            <a:ext cx="8229600" cy="879764"/>
          </a:xfrm>
        </p:spPr>
        <p:txBody>
          <a:bodyPr/>
          <a:lstStyle/>
          <a:p>
            <a:r>
              <a:rPr lang="en-US" dirty="0" smtClean="0"/>
              <a:t>Massachusetts Bay Colony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8714" y="0"/>
            <a:ext cx="3014663" cy="344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19834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522427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u="sng" dirty="0" smtClean="0"/>
              <a:t>Religious “Dissenters”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b="1" dirty="0" smtClean="0"/>
              <a:t>Anne Hutchinson</a:t>
            </a:r>
            <a:endParaRPr lang="en-US" sz="20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Known for challenging the authority of the clergy in the Bay Colony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Claimed to have direct contact with God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Challenged gender roles in the Church</a:t>
            </a:r>
          </a:p>
          <a:p>
            <a:pPr>
              <a:lnSpc>
                <a:spcPct val="90000"/>
              </a:lnSpc>
            </a:pPr>
            <a:r>
              <a:rPr lang="en-US" sz="2400" b="1" dirty="0" smtClean="0"/>
              <a:t>Roger Williams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More threatening to Puritan leaders than Anne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Extreme Separatist, advocated for a clean break from the Anglican church (Church of England)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He also challenged Bay colony charter and condemned Bay for not paying Natives for their land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Denied the authority of government to regulate religious behavior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Banished to Rhode Island</a:t>
            </a:r>
            <a:endParaRPr lang="en-US" sz="2000" u="sng" dirty="0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Religious Dissenters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1300" y="2438400"/>
            <a:ext cx="2781300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29029"/>
            <a:ext cx="2795305" cy="3553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3445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1" dur="1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1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0" dur="1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1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0" dur="1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5" dur="1" fill="hold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0" dur="1" fill="hold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RI:</a:t>
            </a:r>
          </a:p>
          <a:p>
            <a:pPr lvl="1"/>
            <a:r>
              <a:rPr lang="en-US" dirty="0" smtClean="0"/>
              <a:t>Complete religious toleration to all</a:t>
            </a:r>
          </a:p>
          <a:p>
            <a:pPr lvl="1"/>
            <a:r>
              <a:rPr lang="en-US" dirty="0" smtClean="0"/>
              <a:t>Roger Williams, Anne Hutchinson</a:t>
            </a:r>
          </a:p>
          <a:p>
            <a:r>
              <a:rPr lang="en-US" dirty="0" smtClean="0"/>
              <a:t>NH:</a:t>
            </a:r>
          </a:p>
          <a:p>
            <a:pPr lvl="1"/>
            <a:r>
              <a:rPr lang="en-US" dirty="0" smtClean="0"/>
              <a:t>Fishing and hunting</a:t>
            </a:r>
          </a:p>
          <a:p>
            <a:r>
              <a:rPr lang="en-US" dirty="0" smtClean="0"/>
              <a:t>CT:</a:t>
            </a:r>
          </a:p>
          <a:p>
            <a:pPr lvl="1"/>
            <a:r>
              <a:rPr lang="en-US" dirty="0" smtClean="0"/>
              <a:t>Fundamental Orders: written constitution that established democracy</a:t>
            </a:r>
          </a:p>
          <a:p>
            <a:r>
              <a:rPr lang="en-US" dirty="0" smtClean="0"/>
              <a:t>PA:</a:t>
            </a:r>
          </a:p>
          <a:p>
            <a:pPr lvl="1"/>
            <a:r>
              <a:rPr lang="en-US" dirty="0" smtClean="0"/>
              <a:t>William Penn (Quaker), religious toleration, pacifists, friendly to Native Americans, Women’s Rights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Colonies</a:t>
            </a:r>
            <a:endParaRPr lang="en-US" dirty="0"/>
          </a:p>
        </p:txBody>
      </p:sp>
      <p:pic>
        <p:nvPicPr>
          <p:cNvPr id="1026" name="Picture 2" descr="https://encrypted-tbn3.gstatic.com/images?q=tbn:ANd9GcTuqEzXW9p3KwYREe-WcHzIscbs34GbYwQN0Fb2NrnGFszZUSR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145" y="20782"/>
            <a:ext cx="2679073" cy="368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303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19472"/>
          </a:xfrm>
        </p:spPr>
        <p:txBody>
          <a:bodyPr/>
          <a:lstStyle/>
          <a:p>
            <a:r>
              <a:rPr lang="en-US" dirty="0" smtClean="0"/>
              <a:t>Colonies that promoted </a:t>
            </a:r>
            <a:r>
              <a:rPr lang="en-US" dirty="0"/>
              <a:t>r</a:t>
            </a:r>
            <a:r>
              <a:rPr lang="en-US" dirty="0" smtClean="0"/>
              <a:t>eligious toleration:</a:t>
            </a:r>
          </a:p>
          <a:p>
            <a:pPr lvl="1"/>
            <a:r>
              <a:rPr lang="en-US" dirty="0" smtClean="0"/>
              <a:t>Rhode Island</a:t>
            </a:r>
          </a:p>
          <a:p>
            <a:pPr lvl="1"/>
            <a:r>
              <a:rPr lang="en-US" dirty="0" smtClean="0"/>
              <a:t>Pennsylvania</a:t>
            </a:r>
          </a:p>
          <a:p>
            <a:pPr lvl="1"/>
            <a:r>
              <a:rPr lang="en-US" dirty="0" smtClean="0"/>
              <a:t>Maryland (only to Christians)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Colonies that did NOT promote religious toleration</a:t>
            </a:r>
          </a:p>
          <a:p>
            <a:pPr lvl="1"/>
            <a:r>
              <a:rPr lang="en-US" dirty="0" smtClean="0"/>
              <a:t>Massachusetts Bay</a:t>
            </a:r>
          </a:p>
          <a:p>
            <a:pPr lvl="1"/>
            <a:r>
              <a:rPr lang="en-US" dirty="0" smtClean="0"/>
              <a:t>Toleration should only be extended to Puritans!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Religion in Colonies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3200400" y="2057400"/>
            <a:ext cx="533400" cy="60960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2057400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Most Tolerant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88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81328"/>
            <a:ext cx="8763000" cy="4525963"/>
          </a:xfrm>
        </p:spPr>
        <p:txBody>
          <a:bodyPr/>
          <a:lstStyle/>
          <a:p>
            <a:r>
              <a:rPr lang="en-US" dirty="0" smtClean="0"/>
              <a:t>Pequot War and King Philip’s (</a:t>
            </a:r>
            <a:r>
              <a:rPr lang="en-US" dirty="0" err="1" smtClean="0"/>
              <a:t>Metacom</a:t>
            </a:r>
            <a:r>
              <a:rPr lang="en-US" dirty="0" smtClean="0"/>
              <a:t>) War</a:t>
            </a:r>
          </a:p>
          <a:p>
            <a:pPr lvl="1"/>
            <a:r>
              <a:rPr lang="en-US" dirty="0" smtClean="0"/>
              <a:t>Both conflicts with natives over land</a:t>
            </a:r>
          </a:p>
          <a:p>
            <a:pPr lvl="1"/>
            <a:r>
              <a:rPr lang="en-US" dirty="0" smtClean="0"/>
              <a:t>After King Philip’s war, Natives only posed a sporadic threat to New Englanders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New England Confederation (1643)</a:t>
            </a:r>
          </a:p>
          <a:p>
            <a:pPr lvl="1"/>
            <a:r>
              <a:rPr lang="en-US" dirty="0" smtClean="0"/>
              <a:t>Formed by New England to make a defense against Natives, Dutch, French, etc. </a:t>
            </a:r>
          </a:p>
          <a:p>
            <a:pPr lvl="1"/>
            <a:r>
              <a:rPr lang="en-US" dirty="0" smtClean="0"/>
              <a:t>Example of colonial unity!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Conflicts with Native Americans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8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Dominion of </a:t>
            </a:r>
            <a:r>
              <a:rPr lang="en-US" dirty="0" smtClean="0"/>
              <a:t>New England</a:t>
            </a:r>
            <a:endParaRPr lang="en-US" dirty="0" smtClean="0"/>
          </a:p>
          <a:p>
            <a:pPr lvl="1"/>
            <a:r>
              <a:rPr lang="en-US" dirty="0" smtClean="0"/>
              <a:t>Established to enforce </a:t>
            </a:r>
            <a:r>
              <a:rPr lang="en-US" b="1" i="1" u="sng" dirty="0" smtClean="0"/>
              <a:t>Navigation Laws</a:t>
            </a:r>
            <a:r>
              <a:rPr lang="en-US" dirty="0" smtClean="0"/>
              <a:t> (colonies could only trade with England)</a:t>
            </a:r>
          </a:p>
          <a:p>
            <a:pPr lvl="1"/>
            <a:r>
              <a:rPr lang="en-US" dirty="0" smtClean="0"/>
              <a:t>Colonies got around laws by……………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Salutary Neglect</a:t>
            </a:r>
          </a:p>
          <a:p>
            <a:pPr lvl="1"/>
            <a:r>
              <a:rPr lang="en-US" dirty="0" smtClean="0"/>
              <a:t>England took a hands off approach with the colonies as long as they were making money</a:t>
            </a:r>
          </a:p>
          <a:p>
            <a:pPr lvl="1"/>
            <a:r>
              <a:rPr lang="en-US" dirty="0" smtClean="0"/>
              <a:t>Ends </a:t>
            </a:r>
            <a:r>
              <a:rPr lang="en-US" dirty="0" smtClean="0"/>
              <a:t>in 1763!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English </a:t>
            </a:r>
            <a:r>
              <a:rPr lang="en-US" dirty="0"/>
              <a:t>G</a:t>
            </a:r>
            <a:r>
              <a:rPr lang="en-US" dirty="0" smtClean="0"/>
              <a:t>overnment Philosophy</a:t>
            </a:r>
            <a:endParaRPr lang="en-US" dirty="0"/>
          </a:p>
        </p:txBody>
      </p:sp>
      <p:pic>
        <p:nvPicPr>
          <p:cNvPr id="3074" name="Picture 2" descr="https://encrypted-tbn0.gstatic.com/images?q=tbn:ANd9GcQdQbNTcSCz5jxW9k91mWiXaccGohQ20Q5OWf75zJPh8I75g_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066800"/>
            <a:ext cx="1685925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162800" y="2514600"/>
            <a:ext cx="1685925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324600" y="2971800"/>
            <a:ext cx="838200" cy="3810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07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 Comments? Concerns? More explanation</a:t>
            </a:r>
            <a:r>
              <a:rPr lang="en-US" dirty="0" smtClean="0"/>
              <a:t>? </a:t>
            </a:r>
          </a:p>
          <a:p>
            <a:pPr lvl="1"/>
            <a:r>
              <a:rPr lang="en-US" dirty="0" smtClean="0"/>
              <a:t>Email me (Mr. Cirbo).</a:t>
            </a:r>
            <a:endParaRPr lang="en-US" dirty="0" smtClean="0"/>
          </a:p>
          <a:p>
            <a:r>
              <a:rPr lang="en-US" dirty="0"/>
              <a:t>Visit </a:t>
            </a:r>
            <a:r>
              <a:rPr lang="en-US" dirty="0" smtClean="0"/>
              <a:t>class wiki or </a:t>
            </a:r>
            <a:r>
              <a:rPr lang="en-US" dirty="0" err="1" smtClean="0"/>
              <a:t>APUSHReview.com</a:t>
            </a:r>
            <a:endParaRPr lang="en-US" dirty="0"/>
          </a:p>
          <a:p>
            <a:r>
              <a:rPr lang="en-US" dirty="0" smtClean="0"/>
              <a:t>Spread the </a:t>
            </a:r>
            <a:r>
              <a:rPr lang="en-US" dirty="0" smtClean="0"/>
              <a:t>word!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it!</a:t>
            </a:r>
            <a:endParaRPr lang="en-US" dirty="0"/>
          </a:p>
        </p:txBody>
      </p:sp>
      <p:pic>
        <p:nvPicPr>
          <p:cNvPr id="2052" name="Picture 4" descr="https://encrypted-tbn2.gstatic.com/images?q=tbn:ANd9GcSHQWQxbdmDbt-6uWVi2LS0ktyQCNyBUDCHzFKwSjO8zYpX6sDcW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429000"/>
            <a:ext cx="1844491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93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1426</TotalTime>
  <Words>537</Words>
  <Application>Microsoft Macintosh PowerPoint</Application>
  <PresentationFormat>On-screen Show (4:3)</PresentationFormat>
  <Paragraphs>78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Chapter 3</vt:lpstr>
      <vt:lpstr>Protestant Reformation Produces Puritanism</vt:lpstr>
      <vt:lpstr>Massachusetts Bay Colony</vt:lpstr>
      <vt:lpstr>Religious Dissenters</vt:lpstr>
      <vt:lpstr>Various Colonies</vt:lpstr>
      <vt:lpstr>Religion in Colonies</vt:lpstr>
      <vt:lpstr>Conflicts with Native Americans</vt:lpstr>
      <vt:lpstr>English Government Philosophy</vt:lpstr>
      <vt:lpstr>That’s 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Norris</dc:creator>
  <cp:lastModifiedBy>Ashley Cirbo</cp:lastModifiedBy>
  <cp:revision>14</cp:revision>
  <dcterms:created xsi:type="dcterms:W3CDTF">2013-01-05T02:59:49Z</dcterms:created>
  <dcterms:modified xsi:type="dcterms:W3CDTF">2016-06-30T15:35:25Z</dcterms:modified>
</cp:coreProperties>
</file>