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7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761" autoAdjust="0"/>
  </p:normalViewPr>
  <p:slideViewPr>
    <p:cSldViewPr>
      <p:cViewPr varScale="1">
        <p:scale>
          <a:sx n="81" d="100"/>
          <a:sy n="81" d="100"/>
        </p:scale>
        <p:origin x="-17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EDEA0B-D821-4A33-99A5-95FECD511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0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A7C1069-65F7-4846-99A8-CA48FF940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5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E2577-74C7-463D-9475-B8D21FD25E72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D35BB-F366-474F-B5AB-4CFD776FC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48173F-0961-4139-AD74-8BE529408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315A72-FD20-49D9-8C88-9DAA5296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BBB0F-097E-40DE-8AEF-95B91AA8E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7479F-6E00-45A0-BA15-5A2DAACD2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77E4B-668B-4218-A3D8-80A5D8E5E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046D31-5FD8-4540-B57D-AD5A89FF8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082FB-3186-42AA-A0B3-E96B1096E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FEA83E-A19B-4F6B-89BB-952212DC0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ACB9-AA09-4796-BF73-12F6BD7A2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7F9B5-4739-450F-8845-66020FEB7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3B3F706-4FAE-4C3D-8BFA-0D55AD22C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382000" cy="3657600"/>
          </a:xfrm>
        </p:spPr>
        <p:txBody>
          <a:bodyPr/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dirty="0"/>
              <a:t>Chapter </a:t>
            </a:r>
            <a:r>
              <a:rPr lang="en-US" dirty="0" smtClean="0"/>
              <a:t>4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American Life in the 17</a:t>
            </a:r>
            <a:r>
              <a:rPr lang="en-US" baseline="30000" dirty="0" smtClean="0"/>
              <a:t>th</a:t>
            </a:r>
            <a:r>
              <a:rPr lang="en-US" dirty="0" smtClean="0"/>
              <a:t> Century, 1607-1692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77000" cy="1066800"/>
          </a:xfrm>
        </p:spPr>
        <p:txBody>
          <a:bodyPr/>
          <a:lstStyle/>
          <a:p>
            <a:r>
              <a:rPr lang="en-US" sz="3600" b="1"/>
              <a:t>Telling the Story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Indentured servitude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</a:t>
            </a:r>
            <a:r>
              <a:rPr lang="en-US" sz="3200" b="1" dirty="0" err="1" smtClean="0"/>
              <a:t>headright</a:t>
            </a:r>
            <a:r>
              <a:rPr lang="en-US" sz="3200" b="1" dirty="0" smtClean="0"/>
              <a:t>” system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Governor William Berkeley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Bacon’s Rebellion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Royal African Company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“middle passage”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African diaspora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s</a:t>
            </a:r>
            <a:r>
              <a:rPr lang="en-US" sz="3200" b="1" dirty="0" smtClean="0"/>
              <a:t>lave codes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New England families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early marriage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l</a:t>
            </a:r>
            <a:r>
              <a:rPr lang="en-US" sz="3200" b="1" dirty="0" smtClean="0"/>
              <a:t>arge families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women’s property rights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Anti-slavery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“town meetings”</a:t>
            </a:r>
            <a:endParaRPr lang="en-US" sz="3200" b="1" dirty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153400" cy="38099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jeremiad</a:t>
            </a:r>
            <a:endParaRPr lang="en-US" sz="3200" b="1" dirty="0"/>
          </a:p>
          <a:p>
            <a:r>
              <a:rPr lang="en-US" sz="3200" b="1" dirty="0" smtClean="0"/>
              <a:t>Half-Way Covenant</a:t>
            </a:r>
            <a:endParaRPr lang="en-US" sz="3200" b="1" dirty="0"/>
          </a:p>
          <a:p>
            <a:r>
              <a:rPr lang="en-US" sz="3200" b="1" dirty="0" smtClean="0"/>
              <a:t>Salem </a:t>
            </a:r>
            <a:r>
              <a:rPr lang="en-US" sz="3200" b="1" dirty="0"/>
              <a:t>witch </a:t>
            </a:r>
            <a:r>
              <a:rPr lang="en-US" sz="3200" b="1" dirty="0" smtClean="0"/>
              <a:t>hunt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828</TotalTime>
  <Words>75</Words>
  <Application>Microsoft Macintosh PowerPoint</Application>
  <PresentationFormat>On-screen Show (4:3)</PresentationFormat>
  <Paragraphs>28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 Chapter 4  American Life in the 17th Century, 1607-1692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Matthew Cirbo</cp:lastModifiedBy>
  <cp:revision>146</cp:revision>
  <dcterms:created xsi:type="dcterms:W3CDTF">2007-10-11T12:10:55Z</dcterms:created>
  <dcterms:modified xsi:type="dcterms:W3CDTF">2015-08-14T03:10:29Z</dcterms:modified>
</cp:coreProperties>
</file>