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77" r:id="rId4"/>
    <p:sldId id="278" r:id="rId5"/>
    <p:sldId id="281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761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2EDEA0B-D821-4A33-99A5-95FECD511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A7C1069-65F7-4846-99A8-CA48FF9407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90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E2577-74C7-463D-9475-B8D21FD25E72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D35BB-F366-474F-B5AB-4CFD776FC4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73F-0961-4139-AD74-8BE529408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B315A72-FD20-49D9-8C88-9DAA52962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24BBB0F-097E-40DE-8AEF-95B91AA8E4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B7479F-6E00-45A0-BA15-5A2DAACD2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4B-668B-4218-A3D8-80A5D8E5E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3046D31-5FD8-4540-B57D-AD5A89FF8C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F082FB-3186-42AA-A0B3-E96B1096E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EA83E-A19B-4F6B-89BB-952212DC0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1CACB9-AA09-4796-BF73-12F6BD7A26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A27F9B5-4739-450F-8845-66020FEB73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3B3F706-4FAE-4C3D-8BFA-0D55AD22C0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09600"/>
            <a:ext cx="6477000" cy="1066800"/>
          </a:xfrm>
        </p:spPr>
        <p:txBody>
          <a:bodyPr/>
          <a:lstStyle/>
          <a:p>
            <a:r>
              <a:rPr lang="en-US" sz="3600" b="1"/>
              <a:t>Telling the Story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447800"/>
            <a:ext cx="8382000" cy="32004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dirty="0"/>
              <a:t>Chapter </a:t>
            </a:r>
            <a:r>
              <a:rPr lang="en-US" dirty="0"/>
              <a:t>5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Colonial Society on the Eve of Revolution</a:t>
            </a:r>
            <a:r>
              <a:rPr lang="en-US" b="1" dirty="0"/>
              <a:t>, 1700-1775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229600" cy="4190999"/>
          </a:xfrm>
        </p:spPr>
        <p:txBody>
          <a:bodyPr>
            <a:normAutofit/>
          </a:bodyPr>
          <a:lstStyle/>
          <a:p>
            <a:r>
              <a:rPr lang="en-US" sz="3200" b="1" dirty="0"/>
              <a:t>melting pot</a:t>
            </a:r>
            <a:endParaRPr lang="en-US" sz="3200" dirty="0"/>
          </a:p>
          <a:p>
            <a:r>
              <a:rPr lang="en-US" sz="3200" b="1" dirty="0" smtClean="0"/>
              <a:t>Germans </a:t>
            </a:r>
            <a:r>
              <a:rPr lang="en-US" sz="3200" b="1" dirty="0"/>
              <a:t>(“Pennsylvania </a:t>
            </a:r>
            <a:r>
              <a:rPr lang="en-US" sz="3200" b="1" dirty="0" smtClean="0"/>
              <a:t>Dutch</a:t>
            </a:r>
            <a:r>
              <a:rPr lang="en-US" sz="3200" b="1" dirty="0"/>
              <a:t>”)</a:t>
            </a:r>
            <a:endParaRPr lang="en-US" sz="3200" dirty="0"/>
          </a:p>
          <a:p>
            <a:r>
              <a:rPr lang="en-US" sz="3200" b="1" dirty="0" smtClean="0"/>
              <a:t>Scots-Irish</a:t>
            </a:r>
            <a:endParaRPr lang="en-US" sz="3200" dirty="0"/>
          </a:p>
          <a:p>
            <a:r>
              <a:rPr lang="en-US" sz="3200" b="1" dirty="0" smtClean="0"/>
              <a:t>Andrew </a:t>
            </a:r>
            <a:r>
              <a:rPr lang="en-US" sz="3200" b="1" dirty="0"/>
              <a:t>Jackson</a:t>
            </a:r>
            <a:endParaRPr lang="en-US" sz="3200" dirty="0"/>
          </a:p>
          <a:p>
            <a:r>
              <a:rPr lang="en-US" sz="3200" b="1" dirty="0" smtClean="0"/>
              <a:t>Paxton </a:t>
            </a:r>
            <a:r>
              <a:rPr lang="en-US" sz="3200" b="1" dirty="0"/>
              <a:t>Boys</a:t>
            </a:r>
            <a:endParaRPr lang="en-US" sz="3200" dirty="0"/>
          </a:p>
          <a:p>
            <a:r>
              <a:rPr lang="en-US" sz="3200" b="1" dirty="0" smtClean="0"/>
              <a:t>Regulator </a:t>
            </a:r>
            <a:r>
              <a:rPr lang="en-US" sz="3200" b="1" dirty="0"/>
              <a:t>Movement</a:t>
            </a: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05800" cy="4343399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/>
              <a:t>social mobility</a:t>
            </a:r>
            <a:endParaRPr lang="en-US" sz="3200" dirty="0"/>
          </a:p>
          <a:p>
            <a:r>
              <a:rPr lang="en-US" sz="3200" b="1" dirty="0" smtClean="0"/>
              <a:t>planters </a:t>
            </a:r>
            <a:r>
              <a:rPr lang="en-US" sz="3200" b="1" dirty="0"/>
              <a:t>vs. poor whites</a:t>
            </a:r>
            <a:endParaRPr lang="en-US" sz="3200" dirty="0"/>
          </a:p>
          <a:p>
            <a:r>
              <a:rPr lang="en-US" sz="3200" b="1" dirty="0" smtClean="0"/>
              <a:t>slave </a:t>
            </a:r>
            <a:r>
              <a:rPr lang="en-US" sz="3200" b="1" dirty="0"/>
              <a:t>revolts</a:t>
            </a:r>
            <a:endParaRPr lang="en-US" sz="3200" dirty="0"/>
          </a:p>
          <a:p>
            <a:r>
              <a:rPr lang="en-US" sz="3200" b="1" dirty="0" smtClean="0"/>
              <a:t>indentured </a:t>
            </a:r>
            <a:r>
              <a:rPr lang="en-US" sz="3200" b="1" dirty="0"/>
              <a:t>servants</a:t>
            </a:r>
            <a:endParaRPr lang="en-US" sz="3200" dirty="0"/>
          </a:p>
          <a:p>
            <a:r>
              <a:rPr lang="en-US" sz="3200" b="1" dirty="0" smtClean="0"/>
              <a:t>“</a:t>
            </a:r>
            <a:r>
              <a:rPr lang="en-US" sz="3200" b="1" dirty="0" err="1"/>
              <a:t>jayle</a:t>
            </a:r>
            <a:r>
              <a:rPr lang="en-US" sz="3200" b="1" dirty="0"/>
              <a:t> birds” </a:t>
            </a:r>
            <a:endParaRPr lang="en-US" sz="3200" dirty="0"/>
          </a:p>
          <a:p>
            <a:r>
              <a:rPr lang="en-US" sz="3200" b="1" i="1" dirty="0" smtClean="0"/>
              <a:t>Poor </a:t>
            </a:r>
            <a:r>
              <a:rPr lang="en-US" sz="3200" b="1" i="1" dirty="0"/>
              <a:t>Richard’s Almanac</a:t>
            </a:r>
            <a:endParaRPr lang="en-US" sz="3200" dirty="0"/>
          </a:p>
          <a:p>
            <a:r>
              <a:rPr lang="en-US" sz="3200" b="1" dirty="0" smtClean="0"/>
              <a:t>Zenger </a:t>
            </a:r>
            <a:r>
              <a:rPr lang="en-US" sz="3200" b="1" dirty="0"/>
              <a:t>Trial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82000" cy="47243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triangular </a:t>
            </a:r>
            <a:r>
              <a:rPr lang="en-US" sz="3200" b="1" dirty="0"/>
              <a:t>trade</a:t>
            </a:r>
            <a:endParaRPr lang="en-US" sz="3200" dirty="0"/>
          </a:p>
          <a:p>
            <a:r>
              <a:rPr lang="en-US" sz="3200" b="1" dirty="0" smtClean="0"/>
              <a:t>“</a:t>
            </a:r>
            <a:r>
              <a:rPr lang="en-US" sz="3200" b="1" dirty="0"/>
              <a:t>molasses, rum and slaves”</a:t>
            </a:r>
            <a:endParaRPr lang="en-US" sz="3200" dirty="0"/>
          </a:p>
          <a:p>
            <a:r>
              <a:rPr lang="en-US" sz="3200" b="1" dirty="0" smtClean="0"/>
              <a:t>manufacturing</a:t>
            </a:r>
            <a:endParaRPr lang="en-US" sz="3200" dirty="0"/>
          </a:p>
          <a:p>
            <a:r>
              <a:rPr lang="en-US" sz="3200" b="1" dirty="0" smtClean="0"/>
              <a:t>fishing</a:t>
            </a:r>
            <a:endParaRPr lang="en-US" sz="3200" dirty="0"/>
          </a:p>
          <a:p>
            <a:r>
              <a:rPr lang="en-US" sz="3200" b="1" dirty="0" smtClean="0"/>
              <a:t>shipbuilding</a:t>
            </a: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05800" cy="4343399"/>
          </a:xfrm>
        </p:spPr>
        <p:txBody>
          <a:bodyPr>
            <a:normAutofit/>
          </a:bodyPr>
          <a:lstStyle/>
          <a:p>
            <a:r>
              <a:rPr lang="en-US" sz="3200" b="1" dirty="0"/>
              <a:t>The Great Awakening (1730-40s)</a:t>
            </a:r>
            <a:endParaRPr lang="en-US" sz="3200" dirty="0"/>
          </a:p>
          <a:p>
            <a:r>
              <a:rPr lang="en-US" sz="3200" b="1" dirty="0" smtClean="0"/>
              <a:t>Jonathan </a:t>
            </a:r>
            <a:r>
              <a:rPr lang="en-US" sz="3200" b="1" dirty="0"/>
              <a:t>Edwards</a:t>
            </a:r>
            <a:endParaRPr lang="en-US" sz="3200" dirty="0"/>
          </a:p>
          <a:p>
            <a:r>
              <a:rPr lang="en-US" sz="3200" b="1" dirty="0" smtClean="0"/>
              <a:t>“</a:t>
            </a:r>
            <a:r>
              <a:rPr lang="en-US" sz="3200" b="1" dirty="0"/>
              <a:t>Sinners in the Hands of an </a:t>
            </a:r>
            <a:r>
              <a:rPr lang="en-US" sz="3200" b="1" dirty="0" smtClean="0"/>
              <a:t>Angry God</a:t>
            </a:r>
            <a:r>
              <a:rPr lang="en-US" sz="3200" b="1" dirty="0"/>
              <a:t>”</a:t>
            </a:r>
            <a:endParaRPr lang="en-US" sz="3200" dirty="0"/>
          </a:p>
          <a:p>
            <a:r>
              <a:rPr lang="en-US" sz="3200" b="1" dirty="0" smtClean="0"/>
              <a:t>George </a:t>
            </a:r>
            <a:r>
              <a:rPr lang="en-US" sz="3200" b="1" dirty="0"/>
              <a:t>Whitefield</a:t>
            </a:r>
            <a:endParaRPr lang="en-US" sz="3200" dirty="0"/>
          </a:p>
          <a:p>
            <a:r>
              <a:rPr lang="en-US" sz="3200" b="1" dirty="0" smtClean="0"/>
              <a:t>“</a:t>
            </a:r>
            <a:r>
              <a:rPr lang="en-US" sz="3200" b="1" dirty="0"/>
              <a:t>Old Lights”</a:t>
            </a:r>
            <a:endParaRPr lang="en-US" sz="3200" dirty="0"/>
          </a:p>
          <a:p>
            <a:r>
              <a:rPr lang="en-US" sz="3200" b="1" dirty="0" smtClean="0"/>
              <a:t>“</a:t>
            </a:r>
            <a:r>
              <a:rPr lang="en-US" sz="3200" b="1" dirty="0"/>
              <a:t>New Lights”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813</TotalTime>
  <Words>102</Words>
  <Application>Microsoft Office PowerPoint</Application>
  <PresentationFormat>On-screen Show (4:3)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Georgia</vt:lpstr>
      <vt:lpstr>Verdana</vt:lpstr>
      <vt:lpstr>Wingdings</vt:lpstr>
      <vt:lpstr>Wingdings 2</vt:lpstr>
      <vt:lpstr>Civic</vt:lpstr>
      <vt:lpstr> Chapter 5   Colonial Society on the Eve of Revolution, 1700-1775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Ashley E Cirbo</cp:lastModifiedBy>
  <cp:revision>153</cp:revision>
  <dcterms:created xsi:type="dcterms:W3CDTF">2007-10-11T12:10:55Z</dcterms:created>
  <dcterms:modified xsi:type="dcterms:W3CDTF">2015-08-17T23:13:12Z</dcterms:modified>
</cp:coreProperties>
</file>