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B75A-E86B-49BD-808A-E6549EB5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A21A3-0190-455A-8362-B17A98691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A8D6-DB24-43C3-B797-1BA05248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E4BB-1288-4FA8-A679-FC524DDA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A453-4876-4A55-8917-FAC78131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7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53E-3CBB-42C9-9178-F7B0FE62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2CB6D-03AA-46E5-9268-A3EA02A65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7156-86DC-4EE2-826D-975E38D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4C86-D649-4302-AF4C-544C73E5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3180-9939-4383-ACA3-CCC0715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A0E6F-6038-4017-A612-FBB8AB68C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6BC29-5C82-401C-BC52-A7EBE443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5A39-A484-4BB2-A009-7357CFD6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613B-0743-431D-839B-B034C531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D057-3306-4772-AB6F-F7B605FC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2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0F3-B31D-4FC3-947C-ADCD5C44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1C7C-CAA1-4466-9E03-30B22951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A0420-9374-4C37-890B-A38E1508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9123-6BED-4678-9C00-EC39D69F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AFBF-4246-4091-81DD-56CDC63B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3A71-2239-4870-A379-2F9E3F79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2977-CA23-41A3-8244-6CA2C80DD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8252-A589-40DC-914E-7CE6A36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3884-8AE1-41A3-A18D-282A2B45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5B29-D708-4454-9BF5-71C173B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E157-E69E-417B-8824-22A18EE8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219A-1706-46C0-B229-830FC5CF2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55000-D4B4-44BB-817A-348C3DCA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29ED-82E4-40D7-A8FE-53FDA91E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3D1DA-7642-46F4-8649-9A90C667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7FB28-9CC9-4711-97E5-2C704A3F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DDE4-5707-42C7-80E4-E6CFF51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D3560-3EB8-4235-81EB-117C4F16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A9BB5-FD29-4D77-8ED5-5D25AA11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EF5C0-A677-4498-A32C-288D04905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4387C-EE5C-49F6-8B67-17274642E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58681-195D-4E6F-B386-D2A2C63D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7A9DE-DA2B-4568-88AF-91A39069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18BFE-E305-4B07-8883-0089A6A1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2E34-E34E-4D72-AA87-233052E2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A0C38-2ED4-4F2E-BEDC-8E9C70F1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11EDD-8D27-4616-8CB0-12DAF3BB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86E57-3BC5-48D1-A35B-C8445F9B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10BCA-F10D-4FB2-A545-A9EE1FA1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1DD7F-D5C4-48DB-9461-1DA0623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4A70F-D84F-4985-92C2-BA68C316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4213-FFD6-44C0-B79B-DA726EA1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B597-B3F0-4A63-A787-0C68D342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7E348-6FF9-446F-9258-C0F2FF94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6AC0-1633-4F99-BB9E-AC9A181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4C0F9-9F75-418E-A616-166F3FCB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4336C-B7CD-4574-90F4-2340883B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3D30-CA7B-4567-A809-B88CA63A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DB912-4338-4623-936C-595B7586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88E68-D221-4D4F-8B43-C6B6DACC6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8D57D-F074-475A-8D38-961C5A12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A6F5F-F2C1-4618-956F-07AB699B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ACB0-21CF-4329-A873-65123F27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B60EB-1AAD-47AE-BE1A-A009A75D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F098-7BC8-4D7E-8AE0-12BE58883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8ED3-C683-47E6-A80D-1C1023B15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ADF8-4350-4971-BD59-32ED318D533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E0B65-D0C3-4003-AC24-5DB1930B4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833CF-1901-437F-9019-C6CE41C5F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9CA1-F26E-4BDC-889E-514841FD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FC01-919E-441D-B52A-62DEC7117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Circuit Demo V and I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098A5-A0DF-4F1F-80C2-150ADC9C6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Kenny Hora</a:t>
            </a:r>
          </a:p>
        </p:txBody>
      </p:sp>
    </p:spTree>
    <p:extLst>
      <p:ext uri="{BB962C8B-B14F-4D97-AF65-F5344CB8AC3E}">
        <p14:creationId xmlns:p14="http://schemas.microsoft.com/office/powerpoint/2010/main" val="287756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69AD-107E-4B60-932E-0CA62C15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37464"/>
          </a:xfrm>
        </p:spPr>
        <p:txBody>
          <a:bodyPr/>
          <a:lstStyle/>
          <a:p>
            <a:r>
              <a:rPr lang="en-US" dirty="0"/>
              <a:t>Resistor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6363-B2FF-4D6D-9501-A24CEB7C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41216"/>
            <a:ext cx="5157787" cy="440935"/>
          </a:xfrm>
        </p:spPr>
        <p:txBody>
          <a:bodyPr/>
          <a:lstStyle/>
          <a:p>
            <a:r>
              <a:rPr lang="en-US" dirty="0"/>
              <a:t>Voltage (V on y-axis and sec. on x-axis)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49A79-588C-4C44-A763-E3915385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1216"/>
            <a:ext cx="5183188" cy="440935"/>
          </a:xfrm>
        </p:spPr>
        <p:txBody>
          <a:bodyPr/>
          <a:lstStyle/>
          <a:p>
            <a:r>
              <a:rPr lang="en-US" dirty="0"/>
              <a:t>Current (A on y-axis and sec. on x-axis)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375CC-23F5-450C-A320-397BD4CF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056502"/>
            <a:ext cx="5157787" cy="390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12375-2ADE-4FD4-B0E5-6DA10EA9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36323"/>
            <a:ext cx="5157787" cy="31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69AD-107E-4B60-932E-0CA62C15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37464"/>
          </a:xfrm>
        </p:spPr>
        <p:txBody>
          <a:bodyPr/>
          <a:lstStyle/>
          <a:p>
            <a:r>
              <a:rPr lang="en-US" dirty="0"/>
              <a:t>Resistor-Capacitor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6363-B2FF-4D6D-9501-A24CEB7C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41216"/>
            <a:ext cx="5157787" cy="440935"/>
          </a:xfrm>
        </p:spPr>
        <p:txBody>
          <a:bodyPr/>
          <a:lstStyle/>
          <a:p>
            <a:r>
              <a:rPr lang="en-US" dirty="0"/>
              <a:t>Voltage (V on y-axis and sec. on x-axis)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49A79-588C-4C44-A763-E3915385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1216"/>
            <a:ext cx="5183188" cy="440935"/>
          </a:xfrm>
        </p:spPr>
        <p:txBody>
          <a:bodyPr/>
          <a:lstStyle/>
          <a:p>
            <a:r>
              <a:rPr lang="en-US" dirty="0"/>
              <a:t>Current (A on y-axis and sec. on x-axis)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86AE2-4ACC-45C0-955A-C5091D01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20473"/>
            <a:ext cx="5157787" cy="4353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B9EED-0327-4439-BE7A-16DFACE4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7" y="2558241"/>
            <a:ext cx="5157785" cy="31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69AD-107E-4B60-932E-0CA62C15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37464"/>
          </a:xfrm>
        </p:spPr>
        <p:txBody>
          <a:bodyPr/>
          <a:lstStyle/>
          <a:p>
            <a:r>
              <a:rPr lang="en-US" dirty="0"/>
              <a:t>Resistor-Inductor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6363-B2FF-4D6D-9501-A24CEB7C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41216"/>
            <a:ext cx="5157787" cy="440935"/>
          </a:xfrm>
        </p:spPr>
        <p:txBody>
          <a:bodyPr/>
          <a:lstStyle/>
          <a:p>
            <a:r>
              <a:rPr lang="en-US" dirty="0"/>
              <a:t>Voltage (V on y-axis and sec. on x-axis)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49A79-588C-4C44-A763-E3915385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1216"/>
            <a:ext cx="5183188" cy="440935"/>
          </a:xfrm>
        </p:spPr>
        <p:txBody>
          <a:bodyPr/>
          <a:lstStyle/>
          <a:p>
            <a:r>
              <a:rPr lang="en-US" dirty="0"/>
              <a:t>Current (A on y-axis and sec. on x-axis)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ABCB4-038C-4429-84DE-A8E1DA21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9" y="2020069"/>
            <a:ext cx="5157786" cy="4325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41236-8BFA-4440-8DA7-126006A3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23" y="2558241"/>
            <a:ext cx="5157786" cy="34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4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Circuit Demo V and I Curves</vt:lpstr>
      <vt:lpstr>Resistor</vt:lpstr>
      <vt:lpstr>Resistor-Capacitor</vt:lpstr>
      <vt:lpstr>Resistor-Inductor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Demo V and I Curves</dc:title>
  <dc:creator>Kenny Hora</dc:creator>
  <cp:lastModifiedBy>Kenny Hora</cp:lastModifiedBy>
  <cp:revision>3</cp:revision>
  <dcterms:created xsi:type="dcterms:W3CDTF">2020-10-29T22:36:26Z</dcterms:created>
  <dcterms:modified xsi:type="dcterms:W3CDTF">2020-10-29T22:47:53Z</dcterms:modified>
</cp:coreProperties>
</file>