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F9A1-0D54-4B03-A598-38D7937ED21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3346-E516-4657-96E4-F68B90F87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F9A1-0D54-4B03-A598-38D7937ED21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3346-E516-4657-96E4-F68B90F87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F9A1-0D54-4B03-A598-38D7937ED21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3346-E516-4657-96E4-F68B90F87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F9A1-0D54-4B03-A598-38D7937ED21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3346-E516-4657-96E4-F68B90F87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8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F9A1-0D54-4B03-A598-38D7937ED21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3346-E516-4657-96E4-F68B90F87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F9A1-0D54-4B03-A598-38D7937ED21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3346-E516-4657-96E4-F68B90F87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5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F9A1-0D54-4B03-A598-38D7937ED21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3346-E516-4657-96E4-F68B90F87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F9A1-0D54-4B03-A598-38D7937ED21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3346-E516-4657-96E4-F68B90F87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F9A1-0D54-4B03-A598-38D7937ED21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3346-E516-4657-96E4-F68B90F87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F9A1-0D54-4B03-A598-38D7937ED21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3346-E516-4657-96E4-F68B90F87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2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F9A1-0D54-4B03-A598-38D7937ED21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3346-E516-4657-96E4-F68B90F87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1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1F9A1-0D54-4B03-A598-38D7937ED210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3346-E516-4657-96E4-F68B90F87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6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2238" y="5374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Display TFT</a:t>
            </a:r>
            <a:br>
              <a:rPr lang="en-US" sz="8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(Thin </a:t>
            </a:r>
            <a:r>
              <a:rPr lang="en-US" sz="2200" dirty="0">
                <a:latin typeface="Lucida Console" panose="020B0609040504020204" pitchFamily="49" charset="0"/>
                <a:cs typeface="Times New Roman" panose="02020603050405020304" pitchFamily="18" charset="0"/>
              </a:rPr>
              <a:t>F</a:t>
            </a:r>
            <a:r>
              <a:rPr lang="en-US" sz="22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ilm </a:t>
            </a:r>
            <a:r>
              <a:rPr lang="en-US" sz="2200" dirty="0">
                <a:latin typeface="Lucida Console" panose="020B0609040504020204" pitchFamily="49" charset="0"/>
                <a:cs typeface="Times New Roman" panose="02020603050405020304" pitchFamily="18" charset="0"/>
              </a:rPr>
              <a:t>T</a:t>
            </a:r>
            <a:r>
              <a:rPr lang="en-US" sz="22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ransistor)</a:t>
            </a:r>
            <a:r>
              <a:rPr lang="en-US" sz="8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/>
            </a:r>
            <a:br>
              <a:rPr lang="en-US" sz="8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endParaRPr lang="en-US" sz="8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latin typeface="Lucida Console" panose="020B0609040504020204" pitchFamily="49" charset="0"/>
              </a:rPr>
              <a:t>Grupo</a:t>
            </a:r>
            <a:r>
              <a:rPr lang="en-US" dirty="0" smtClean="0">
                <a:latin typeface="Lucida Console" panose="020B0609040504020204" pitchFamily="49" charset="0"/>
              </a:rPr>
              <a:t>: Lucas Matos, </a:t>
            </a:r>
          </a:p>
          <a:p>
            <a:pPr algn="l"/>
            <a:r>
              <a:rPr lang="en-US" dirty="0" smtClean="0">
                <a:latin typeface="Lucida Console" panose="020B0609040504020204" pitchFamily="49" charset="0"/>
              </a:rPr>
              <a:t>       Eduardo Moreira, </a:t>
            </a:r>
          </a:p>
          <a:p>
            <a:pPr algn="l"/>
            <a:r>
              <a:rPr lang="en-US" dirty="0" smtClean="0">
                <a:latin typeface="Lucida Console" panose="020B0609040504020204" pitchFamily="49" charset="0"/>
              </a:rPr>
              <a:t>       </a:t>
            </a:r>
            <a:r>
              <a:rPr lang="en-US" dirty="0" err="1" smtClean="0">
                <a:latin typeface="Lucida Console" panose="020B0609040504020204" pitchFamily="49" charset="0"/>
              </a:rPr>
              <a:t>Mateus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Armond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01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43"/>
            <a:ext cx="4357815" cy="32683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4" y="3121777"/>
            <a:ext cx="4094205" cy="313086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703805" y="0"/>
            <a:ext cx="74881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- </a:t>
            </a:r>
            <a:r>
              <a:rPr lang="en-US" dirty="0" err="1" smtClean="0">
                <a:latin typeface="Lucida Console" panose="020B0609040504020204" pitchFamily="49" charset="0"/>
              </a:rPr>
              <a:t>Preço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na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faixa</a:t>
            </a:r>
            <a:r>
              <a:rPr lang="en-US" dirty="0" smtClean="0">
                <a:latin typeface="Lucida Console" panose="020B0609040504020204" pitchFamily="49" charset="0"/>
              </a:rPr>
              <a:t> de R$59.42</a:t>
            </a:r>
          </a:p>
          <a:p>
            <a:endParaRPr lang="pt-BR" dirty="0" smtClean="0">
              <a:latin typeface="Lucida Console" panose="020B0609040504020204" pitchFamily="49" charset="0"/>
            </a:endParaRPr>
          </a:p>
          <a:p>
            <a:r>
              <a:rPr lang="pt-BR" dirty="0" smtClean="0">
                <a:latin typeface="Lucida Console" panose="020B0609040504020204" pitchFamily="49" charset="0"/>
              </a:rPr>
              <a:t>- Dimensão tela: 2,4 polegadas</a:t>
            </a:r>
          </a:p>
          <a:p>
            <a:endParaRPr lang="pt-BR" dirty="0" smtClean="0">
              <a:latin typeface="Lucida Console" panose="020B0609040504020204" pitchFamily="49" charset="0"/>
            </a:endParaRPr>
          </a:p>
          <a:p>
            <a:r>
              <a:rPr lang="pt-BR" dirty="0" smtClean="0">
                <a:latin typeface="Lucida Console" panose="020B0609040504020204" pitchFamily="49" charset="0"/>
              </a:rPr>
              <a:t>- Slot para cartão </a:t>
            </a:r>
            <a:r>
              <a:rPr lang="pt-BR" dirty="0" err="1" smtClean="0">
                <a:latin typeface="Lucida Console" panose="020B0609040504020204" pitchFamily="49" charset="0"/>
              </a:rPr>
              <a:t>MicroSD</a:t>
            </a:r>
            <a:endParaRPr lang="pt-BR" dirty="0" smtClean="0">
              <a:latin typeface="Lucida Console" panose="020B0609040504020204" pitchFamily="49" charset="0"/>
            </a:endParaRPr>
          </a:p>
          <a:p>
            <a:endParaRPr lang="pt-BR" dirty="0" smtClean="0">
              <a:latin typeface="Lucida Console" panose="020B0609040504020204" pitchFamily="49" charset="0"/>
            </a:endParaRPr>
          </a:p>
          <a:p>
            <a:r>
              <a:rPr lang="pt-BR" dirty="0" smtClean="0">
                <a:latin typeface="Lucida Console" panose="020B0609040504020204" pitchFamily="49" charset="0"/>
              </a:rPr>
              <a:t>- Cor LCD: 65K</a:t>
            </a:r>
          </a:p>
          <a:p>
            <a:endParaRPr lang="pt-BR" dirty="0" smtClean="0">
              <a:latin typeface="Lucida Console" panose="020B0609040504020204" pitchFamily="49" charset="0"/>
            </a:endParaRPr>
          </a:p>
          <a:p>
            <a:r>
              <a:rPr lang="pt-BR" dirty="0" smtClean="0">
                <a:latin typeface="Lucida Console" panose="020B0609040504020204" pitchFamily="49" charset="0"/>
              </a:rPr>
              <a:t>- Controlador: ILI9325 (</a:t>
            </a:r>
            <a:r>
              <a:rPr lang="pt-BR" dirty="0" err="1" smtClean="0">
                <a:latin typeface="Lucida Console" panose="020B0609040504020204" pitchFamily="49" charset="0"/>
              </a:rPr>
              <a:t>datasheet</a:t>
            </a:r>
            <a:r>
              <a:rPr lang="pt-BR" dirty="0" smtClean="0">
                <a:latin typeface="Lucida Console" panose="020B0609040504020204" pitchFamily="49" charset="0"/>
              </a:rPr>
              <a:t>)</a:t>
            </a:r>
          </a:p>
          <a:p>
            <a:endParaRPr lang="pt-BR" dirty="0" smtClean="0">
              <a:latin typeface="Lucida Console" panose="020B0609040504020204" pitchFamily="49" charset="0"/>
            </a:endParaRPr>
          </a:p>
          <a:p>
            <a:r>
              <a:rPr lang="pt-BR" dirty="0" smtClean="0">
                <a:latin typeface="Lucida Console" panose="020B0609040504020204" pitchFamily="49" charset="0"/>
              </a:rPr>
              <a:t>- Resolução: 240 x 320</a:t>
            </a:r>
          </a:p>
          <a:p>
            <a:endParaRPr lang="pt-BR" dirty="0" smtClean="0">
              <a:latin typeface="Lucida Console" panose="020B0609040504020204" pitchFamily="49" charset="0"/>
            </a:endParaRPr>
          </a:p>
          <a:p>
            <a:r>
              <a:rPr lang="pt-BR" dirty="0" smtClean="0">
                <a:latin typeface="Lucida Console" panose="020B0609040504020204" pitchFamily="49" charset="0"/>
              </a:rPr>
              <a:t>- </a:t>
            </a:r>
            <a:r>
              <a:rPr lang="pt-BR" dirty="0" err="1" smtClean="0">
                <a:latin typeface="Lucida Console" panose="020B0609040504020204" pitchFamily="49" charset="0"/>
              </a:rPr>
              <a:t>Touchscreen</a:t>
            </a:r>
            <a:r>
              <a:rPr lang="pt-BR" dirty="0" smtClean="0">
                <a:latin typeface="Lucida Console" panose="020B0609040504020204" pitchFamily="49" charset="0"/>
              </a:rPr>
              <a:t>: 4 fios resistivos </a:t>
            </a:r>
            <a:r>
              <a:rPr lang="pt-BR" dirty="0" err="1" smtClean="0">
                <a:latin typeface="Lucida Console" panose="020B0609040504020204" pitchFamily="49" charset="0"/>
              </a:rPr>
              <a:t>touchscreen</a:t>
            </a:r>
            <a:endParaRPr lang="pt-BR" dirty="0" smtClean="0">
              <a:latin typeface="Lucida Console" panose="020B0609040504020204" pitchFamily="49" charset="0"/>
            </a:endParaRPr>
          </a:p>
          <a:p>
            <a:endParaRPr lang="pt-BR" dirty="0" smtClean="0">
              <a:latin typeface="Lucida Console" panose="020B0609040504020204" pitchFamily="49" charset="0"/>
            </a:endParaRPr>
          </a:p>
          <a:p>
            <a:r>
              <a:rPr lang="pt-BR" dirty="0" smtClean="0">
                <a:latin typeface="Lucida Console" panose="020B0609040504020204" pitchFamily="49" charset="0"/>
              </a:rPr>
              <a:t>- Interface: 8 bit dados, mais 4 linhas de controle</a:t>
            </a:r>
          </a:p>
          <a:p>
            <a:endParaRPr lang="pt-BR" dirty="0" smtClean="0">
              <a:latin typeface="Lucida Console" panose="020B0609040504020204" pitchFamily="49" charset="0"/>
            </a:endParaRPr>
          </a:p>
          <a:p>
            <a:r>
              <a:rPr lang="pt-BR" dirty="0" smtClean="0">
                <a:latin typeface="Lucida Console" panose="020B0609040504020204" pitchFamily="49" charset="0"/>
              </a:rPr>
              <a:t>- Tensão de operação: 3,3-5V</a:t>
            </a:r>
          </a:p>
          <a:p>
            <a:endParaRPr lang="pt-BR" dirty="0" smtClean="0">
              <a:latin typeface="Lucida Console" panose="020B0609040504020204" pitchFamily="49" charset="0"/>
            </a:endParaRPr>
          </a:p>
          <a:p>
            <a:r>
              <a:rPr lang="pt-BR" dirty="0" smtClean="0">
                <a:latin typeface="Lucida Console" panose="020B0609040504020204" pitchFamily="49" charset="0"/>
              </a:rPr>
              <a:t>- Dimensões: 71 x 52 x 7mm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9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805880" cy="320084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169533" y="1231091"/>
            <a:ext cx="373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-Display </a:t>
            </a:r>
            <a:r>
              <a:rPr lang="en-US" dirty="0" err="1" smtClean="0">
                <a:latin typeface="Lucida Console" panose="020B0609040504020204" pitchFamily="49" charset="0"/>
              </a:rPr>
              <a:t>sem</a:t>
            </a:r>
            <a:r>
              <a:rPr lang="en-US" dirty="0" smtClean="0">
                <a:latin typeface="Lucida Console" panose="020B0609040504020204" pitchFamily="49" charset="0"/>
              </a:rPr>
              <a:t> sensor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169533" y="5213445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-Display com </a:t>
            </a:r>
            <a:r>
              <a:rPr lang="en-US" dirty="0" err="1" smtClean="0">
                <a:latin typeface="Lucida Console" panose="020B0609040504020204" pitchFamily="49" charset="0"/>
              </a:rPr>
              <a:t>simulação</a:t>
            </a:r>
            <a:r>
              <a:rPr lang="en-US" dirty="0" smtClean="0">
                <a:latin typeface="Lucida Console" panose="020B0609040504020204" pitchFamily="49" charset="0"/>
              </a:rPr>
              <a:t> de sensor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87623"/>
            <a:ext cx="3805881" cy="36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85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92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Times New Roman</vt:lpstr>
      <vt:lpstr>Tema do Office</vt:lpstr>
      <vt:lpstr>Display TFT (Thin Film Transistor)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PIR_oca</dc:title>
  <dc:creator>Lucas</dc:creator>
  <cp:lastModifiedBy>Lucas</cp:lastModifiedBy>
  <cp:revision>8</cp:revision>
  <dcterms:created xsi:type="dcterms:W3CDTF">2017-06-21T22:05:35Z</dcterms:created>
  <dcterms:modified xsi:type="dcterms:W3CDTF">2017-06-21T23:23:31Z</dcterms:modified>
</cp:coreProperties>
</file>