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BD2E-2161-47B6-B7E1-BCA29AA77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2C01B8-ED2F-4C75-ABBE-AA9A825D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B5739-28C9-47F2-938C-4034BBBF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BC72C-92B6-453D-A898-05D4183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5AC9-7DC8-4D0B-9A4D-864556BE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80B1-F24B-4FB8-A316-83E2147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3117A-4693-47CE-9F84-B3097225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8D16E-F4E9-4D7E-A634-9DDADE60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FBC3D-C61D-4176-8F72-8B93C30C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BA6DB-E996-426E-995F-032E7BB4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6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D5FB6-2D53-4690-9747-289221E24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D4109-B705-40D7-8948-5B5455B0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FD6EC-0C77-4DF4-B2BE-883DBC50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A0C3D-FC51-44F4-AABB-57771F1F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A6C44-51A5-4C45-9F25-F866D431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C6228-CABE-4F7F-B6BB-7547826C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8AE41-BE7D-442F-9CBC-D24A8ABA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2C554-0CDB-4CD8-A55A-B30F673C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8802F-B826-4E5C-B0C1-ACAEEB6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6F611-5E06-4C7B-A4AD-8CBD1570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030DC-E95A-403C-8B6F-7190BB65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6B0C9-B8C0-4846-9D5B-38EB2135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06C3B-50AB-453F-A596-CB061F0C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332A0-E7A4-4FB0-B9BB-F0CD5B39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C50B1-FC23-4CB9-8D5A-3CE3CDED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339D-95AE-4453-9185-FFD4330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2B82-27AD-4D01-B10D-F2706B452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C31F9-5326-42C5-BF7E-D9EAEA716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3FAE4-9D9F-406E-BC82-FAA1E4A8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B4211-D348-4DD0-9ED8-A4719755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91FE8-451C-4293-96E7-4FCC80F0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3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CBB9D-5D5F-4084-B56C-EF0A47E1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BF847-8D8C-4964-A1A0-B24F6284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39EC4-0A49-449C-A817-6C8093B6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74FD9-287A-4C55-B366-104390F5D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376B43-198B-4D5E-B715-102116911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C2E149-F911-4D1E-96C0-F0475EFA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8EABD7-3019-47D7-A42A-49488BA5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959688-F3BA-4EBE-B4EE-2CBAC2B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3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20377-2A45-453F-9AF3-579A5A2E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24CCE-96B6-4D2F-8643-E98797FD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9060A-46F9-477A-90E7-FCD2EBD8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2E287-9276-4EB6-8A40-DE642748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8A340-5690-46A8-8757-7516E8F8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08B8CC-F844-4B70-A766-97D7865D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7C477-AB01-40D4-8A85-9BC5930D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4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BA0C1-F885-49DB-94D1-774E0192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6CC50-C382-4A57-BA0F-64D218F9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E2ECC-3767-4A5F-9C31-9103728D2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E78B8-5A3A-4358-9918-A2A043AE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096E7-2C33-4CDD-A0DA-C3D21899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12FAB-F8C9-431B-B75B-B36B57A7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FDCEB-AAF0-466F-A47C-E054404F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0DBE4-E0A0-4CA6-8909-832C3B9C9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27738-F223-4DE9-BFA5-D4351A02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06C51-C087-4B96-A496-F5D39BDE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6B7A2-D0D8-459A-829C-903C801A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AE247-3BD3-48D4-AE75-14F446E8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4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47FDD1-6CE1-4C16-9A12-C1FAD572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8B2F7-BC42-42D2-8478-C46E350B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D3F2D-3D6D-4FDF-936B-4082E44E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28F9-252F-419B-9BEA-D8457C9D6A99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0EE84-CDFF-4B01-B4E5-9C59EB821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57484-9AAE-4DCC-A240-D4983915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1CAF-2CA5-470F-B11A-A0E9331A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8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92944-C760-4950-9CE3-0E338F83C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前沿计算研究实践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3A124F-BF2E-4FC2-A216-E5F88D075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187891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6B07-6C3B-43A9-8C99-BF168C9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554A2-3365-4255-B17C-38D9A666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5%</a:t>
            </a:r>
            <a:r>
              <a:rPr lang="zh-CN" altLang="en-US" dirty="0"/>
              <a:t>：小作业（见后）</a:t>
            </a:r>
            <a:endParaRPr lang="en-US" altLang="zh-CN" dirty="0"/>
          </a:p>
          <a:p>
            <a:r>
              <a:rPr lang="en-US" altLang="zh-CN" dirty="0"/>
              <a:t>30%</a:t>
            </a:r>
            <a:r>
              <a:rPr lang="zh-CN" altLang="en-US" dirty="0"/>
              <a:t>：期末书面考试（开卷）</a:t>
            </a:r>
            <a:endParaRPr lang="en-US" altLang="zh-CN" dirty="0"/>
          </a:p>
          <a:p>
            <a:r>
              <a:rPr lang="en-US" altLang="zh-CN" dirty="0"/>
              <a:t>20%</a:t>
            </a:r>
            <a:r>
              <a:rPr lang="zh-CN" altLang="en-US" dirty="0"/>
              <a:t>：平时成绩（见后）</a:t>
            </a:r>
            <a:endParaRPr lang="en-US" altLang="zh-CN" dirty="0"/>
          </a:p>
          <a:p>
            <a:r>
              <a:rPr lang="en-US" altLang="zh-CN" dirty="0"/>
              <a:t>45%</a:t>
            </a:r>
            <a:r>
              <a:rPr lang="zh-CN" altLang="en-US" dirty="0"/>
              <a:t>：</a:t>
            </a:r>
            <a:r>
              <a:rPr lang="en-US" altLang="zh-CN" dirty="0"/>
              <a:t>Projects</a:t>
            </a:r>
            <a:r>
              <a:rPr lang="zh-CN" altLang="en-US" dirty="0"/>
              <a:t>（若干命题</a:t>
            </a:r>
            <a:r>
              <a:rPr lang="en-US" altLang="zh-CN" dirty="0"/>
              <a:t>+</a:t>
            </a:r>
            <a:r>
              <a:rPr lang="zh-CN" altLang="en-US" dirty="0"/>
              <a:t>一个自选题）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45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6AFD-85A9-4103-B0CC-DAFB18FB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Math for CG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4F974-7CE3-402B-8E5B-4EB527F0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从第</a:t>
            </a:r>
            <a:r>
              <a:rPr lang="en-US" altLang="zh-CN" dirty="0"/>
              <a:t>2</a:t>
            </a:r>
            <a:r>
              <a:rPr lang="zh-CN" altLang="en-US" dirty="0"/>
              <a:t>到第</a:t>
            </a:r>
            <a:r>
              <a:rPr lang="en-US" altLang="zh-CN" dirty="0"/>
              <a:t>11</a:t>
            </a:r>
            <a:r>
              <a:rPr lang="zh-CN" altLang="en-US" dirty="0"/>
              <a:t>周，每周三共</a:t>
            </a:r>
            <a:r>
              <a:rPr lang="en-US" altLang="zh-CN" dirty="0"/>
              <a:t>10</a:t>
            </a:r>
            <a:r>
              <a:rPr lang="zh-CN" altLang="en-US" dirty="0"/>
              <a:t>次课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分组</a:t>
            </a:r>
            <a:endParaRPr lang="en-US" altLang="zh-CN" dirty="0"/>
          </a:p>
          <a:p>
            <a:pPr lvl="1"/>
            <a:r>
              <a:rPr lang="en-US" altLang="zh-CN" dirty="0"/>
              <a:t>60</a:t>
            </a:r>
            <a:r>
              <a:rPr lang="zh-CN" altLang="en-US" dirty="0"/>
              <a:t>名同学自由分成</a:t>
            </a:r>
            <a:r>
              <a:rPr lang="en-US" altLang="zh-CN" dirty="0"/>
              <a:t>10</a:t>
            </a:r>
            <a:r>
              <a:rPr lang="zh-CN" altLang="en-US" dirty="0"/>
              <a:t>组，每组</a:t>
            </a:r>
            <a:r>
              <a:rPr lang="en-US" altLang="zh-CN" dirty="0"/>
              <a:t>6</a:t>
            </a:r>
            <a:r>
              <a:rPr lang="zh-CN" altLang="en-US" dirty="0"/>
              <a:t>人负责一项专题</a:t>
            </a:r>
            <a:endParaRPr lang="en-US" altLang="zh-CN" dirty="0"/>
          </a:p>
          <a:p>
            <a:pPr lvl="1"/>
            <a:r>
              <a:rPr lang="zh-CN" altLang="en-US" dirty="0"/>
              <a:t>分组名单请在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点（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日晚）前完成，名单联系助教（每小组派一名代表联系），选题在微信群中先到先得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8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31600-951A-48E2-83AF-684E46E3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Math for CG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DD0E0-30C5-47B5-843A-B5792465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任务要求</a:t>
            </a:r>
            <a:endParaRPr lang="en-US" altLang="zh-CN" dirty="0"/>
          </a:p>
          <a:p>
            <a:pPr lvl="1"/>
            <a:r>
              <a:rPr lang="zh-CN" altLang="en-US" dirty="0"/>
              <a:t>完成</a:t>
            </a:r>
            <a:r>
              <a:rPr lang="en-US" altLang="zh-CN" dirty="0"/>
              <a:t>100</a:t>
            </a:r>
            <a:r>
              <a:rPr lang="zh-CN" altLang="en-US" dirty="0"/>
              <a:t>分钟课堂展示（教学形式，留时间答疑）</a:t>
            </a:r>
            <a:endParaRPr lang="en-US" altLang="zh-CN" dirty="0"/>
          </a:p>
          <a:p>
            <a:pPr lvl="1"/>
            <a:r>
              <a:rPr lang="zh-CN" altLang="en-US" dirty="0"/>
              <a:t>留</a:t>
            </a:r>
            <a:r>
              <a:rPr lang="en-US" altLang="zh-CN" dirty="0"/>
              <a:t>2-3</a:t>
            </a:r>
            <a:r>
              <a:rPr lang="zh-CN" altLang="en-US" dirty="0"/>
              <a:t>道小作业（计算、简答等），完成作业批改</a:t>
            </a:r>
            <a:endParaRPr lang="en-US" altLang="zh-CN" dirty="0"/>
          </a:p>
          <a:p>
            <a:pPr lvl="2"/>
            <a:r>
              <a:rPr lang="zh-CN" altLang="en-US" dirty="0"/>
              <a:t>作业每周二交、每周三收</a:t>
            </a:r>
            <a:endParaRPr lang="en-US" altLang="zh-CN" dirty="0"/>
          </a:p>
          <a:p>
            <a:pPr lvl="1"/>
            <a:r>
              <a:rPr lang="zh-CN" altLang="en-US" dirty="0"/>
              <a:t>撰写课题</a:t>
            </a:r>
            <a:r>
              <a:rPr lang="en-US" altLang="zh-CN" dirty="0"/>
              <a:t>Note (in </a:t>
            </a:r>
            <a:r>
              <a:rPr lang="en-US" altLang="zh-CN" dirty="0" err="1"/>
              <a:t>LATeX</a:t>
            </a:r>
            <a:r>
              <a:rPr lang="en-US" altLang="zh-CN" dirty="0"/>
              <a:t>)</a:t>
            </a:r>
            <a:r>
              <a:rPr lang="zh-CN" altLang="en-US" dirty="0"/>
              <a:t>，模板随后上传到课程网站上</a:t>
            </a:r>
            <a:endParaRPr lang="en-US" altLang="zh-CN" dirty="0"/>
          </a:p>
          <a:p>
            <a:pPr lvl="2"/>
            <a:r>
              <a:rPr lang="zh-CN" altLang="en-US" dirty="0"/>
              <a:t>一份中文版（学术名词需有括弧标注英文），周日晚</a:t>
            </a:r>
            <a:r>
              <a:rPr lang="en-US" altLang="zh-CN" dirty="0"/>
              <a:t>24</a:t>
            </a:r>
            <a:r>
              <a:rPr lang="zh-CN" altLang="en-US" dirty="0"/>
              <a:t>点前发给陈老师并抄送助教</a:t>
            </a:r>
            <a:endParaRPr lang="en-US" altLang="zh-CN" dirty="0"/>
          </a:p>
          <a:p>
            <a:pPr lvl="2"/>
            <a:r>
              <a:rPr lang="zh-CN" altLang="en-US" dirty="0"/>
              <a:t>一份英文版，学期末交，时间待议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个人具体做什么任务自由分配，但在提交或展示时需标注作者</a:t>
            </a:r>
            <a:r>
              <a:rPr lang="en-US" altLang="zh-CN" dirty="0"/>
              <a:t>/</a:t>
            </a:r>
            <a:r>
              <a:rPr lang="zh-CN" altLang="en-US" dirty="0"/>
              <a:t>讲者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6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12979-AE08-4B08-AF12-B2D24B85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选题（按讲课顺序）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EDB0D-715F-4FED-B77B-E87547E3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Sampler of Useful Computational Tools for Applied Geometry, Computer Graphics, and Image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Analytical Geometry &amp; Linear Algebra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Least-Squares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PCA and SVD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Spectral Transform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Solution of Linear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Laplace and Poisson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Curvatures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Dimensionality Reduction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Scattered-Data Interpolation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Topology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65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285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前沿计算研究实践II</vt:lpstr>
      <vt:lpstr>分数分配</vt:lpstr>
      <vt:lpstr>Basic Math for CG</vt:lpstr>
      <vt:lpstr>Basic Math for CG</vt:lpstr>
      <vt:lpstr>选题（按讲课顺序）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Xingyu Ni</dc:creator>
  <cp:lastModifiedBy>Xingyu Ni</cp:lastModifiedBy>
  <cp:revision>15</cp:revision>
  <dcterms:created xsi:type="dcterms:W3CDTF">2019-02-18T13:26:48Z</dcterms:created>
  <dcterms:modified xsi:type="dcterms:W3CDTF">2019-02-19T05:44:20Z</dcterms:modified>
</cp:coreProperties>
</file>