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D7A-6EC1-4D59-AEBF-D43BD6A0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76C4-765F-49C7-87C6-B0186FD5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DE71-7006-46D9-9A80-93420AD6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0DCE-1D0A-43E9-A762-1D7F55D2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C3CB-FF42-4533-A003-65BBC27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21DD-DEA0-4412-9E39-7BF28E75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2A1C-6C0F-4E74-BDD8-7B46EB9A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0ABE-7DD6-4812-8133-0479091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3194-CD8C-4D49-9D14-5084707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2663-C1BA-467F-A573-9022C968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1EE69-A07E-49AF-9502-531AAAA6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1460-1878-4506-9942-45B7EAA2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01D5-DE79-434D-B725-87CD390A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6A2D-0C13-469D-AABE-6ADC2B20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B4FD-786D-49DF-8CA2-FB4D9F5B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3C8D-2DB9-46C8-8AB7-928EE695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DF7B-D7F0-43CD-92A5-45AD89E6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99AB-6BB4-4BBA-B195-FBF1EE93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63D1-A711-4FE8-A6FB-C47F4AF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9005-D093-429C-B012-D34FBDA0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596E-9A3C-4F61-B77A-A4576386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850D-109B-439F-84EC-298A6B4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6AF0-A82A-4A58-BC7C-01DE0CF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AD26-BFCE-4296-8A6C-222F5843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1A12-ADB8-4A7A-A143-D0D15504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B50C-BD76-4BC4-9627-9FE89B8E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6806-2CE6-494A-8AB3-16A3F767A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7071B-21B6-4C3F-975E-01F43914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3CC7E-A8DB-467D-A8D1-D3413588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33D1-D68F-4E45-8E03-1C93C410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E42C5-9E65-419D-AC8C-CC16E35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CE8B-F053-424A-AD40-1C94E33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68E6-5619-4E00-9C64-0A27F74C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30DE-7F99-41C1-939D-3B65C444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D4ECE-D6C7-48C9-9D2C-C20B33BC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5745-9F92-4A0A-AB6A-6FDE168E4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3F5E1-CD2E-41B4-AD2E-F4F8A262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8E12E-698D-4BEE-8AC0-13EF658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173-1E8D-4FEF-92B2-E00EAC4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6469-C683-4B3D-85F5-9F503F09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C02D-2EBE-4B6A-BECE-537193DD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11775-2D92-4077-8332-44C703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24E3D-A11B-4E42-B0CD-2F8AD931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F90B9-2D5A-4EDF-ABF9-D0F5E60A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60E38-DED2-48F7-AC19-10D66C2D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B6C13-BF77-4782-B4B7-4840924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075E-AB26-4455-80AB-6F51897E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BE1E-37D8-40C0-AB54-7314DF7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86907-575A-433E-9F13-967EAD4AB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CBA4-F176-46D2-9AAB-B920B8BD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4C8C5-7EF0-4B6A-B910-6D082C01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D6521-E20A-45DB-BE19-D7BD9E1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8B8-E727-4F03-B8E4-E30BB9FD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AC30F-09D9-4359-9096-BC0187A63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8C546-FB0B-45E2-AFF0-DCE1B5C8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52B03-D8EA-4E0D-9B74-7291BA84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AF271-7237-478C-AEC7-BDD3FE4B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441A-DFAB-4521-AD0B-5ABDE29E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03E32-2AA7-40F6-AEE8-8C4C2054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6567-4CF7-4ECA-A525-23F39684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408C-EDB9-4C42-8054-0FF99F376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77DB-4050-41E6-95F4-DD3DB984D88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BE5-ECDA-45AC-A5D5-C9E5E5A7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B282-0FEE-4339-AC70-49FFAB27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A678-5BD6-4045-AD1D-9EBD2F1B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77188F-50BB-491C-B965-208CB9089A7B}"/>
              </a:ext>
            </a:extLst>
          </p:cNvPr>
          <p:cNvGrpSpPr/>
          <p:nvPr/>
        </p:nvGrpSpPr>
        <p:grpSpPr>
          <a:xfrm>
            <a:off x="979044" y="835421"/>
            <a:ext cx="2848373" cy="3077004"/>
            <a:chOff x="4671813" y="1890498"/>
            <a:chExt cx="2848373" cy="3077004"/>
          </a:xfrm>
        </p:grpSpPr>
        <p:pic>
          <p:nvPicPr>
            <p:cNvPr id="5" name="Picture 4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3FEE95AD-F76B-4071-9178-1B877F290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813" y="1890498"/>
              <a:ext cx="2848373" cy="30770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891881-5E1E-4642-A25A-70E5574C82A9}"/>
                </a:ext>
              </a:extLst>
            </p:cNvPr>
            <p:cNvSpPr/>
            <p:nvPr/>
          </p:nvSpPr>
          <p:spPr>
            <a:xfrm>
              <a:off x="4756638" y="3974123"/>
              <a:ext cx="1406770" cy="2725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7C11F-7ECF-4328-A742-9F51D9F7EC3F}"/>
              </a:ext>
            </a:extLst>
          </p:cNvPr>
          <p:cNvGrpSpPr/>
          <p:nvPr/>
        </p:nvGrpSpPr>
        <p:grpSpPr>
          <a:xfrm>
            <a:off x="1767254" y="4420623"/>
            <a:ext cx="1895740" cy="1076475"/>
            <a:chOff x="1767254" y="4420623"/>
            <a:chExt cx="1895740" cy="1076475"/>
          </a:xfrm>
        </p:grpSpPr>
        <p:pic>
          <p:nvPicPr>
            <p:cNvPr id="9" name="Picture 8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2CC1354B-BB7D-48DF-96F9-80E59DA3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254" y="4420623"/>
              <a:ext cx="1895740" cy="1076475"/>
            </a:xfrm>
            <a:prstGeom prst="rect">
              <a:avLst/>
            </a:prstGeom>
          </p:spPr>
        </p:pic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169FDBF3-87E5-4916-BD92-75AEF58EDD38}"/>
                </a:ext>
              </a:extLst>
            </p:cNvPr>
            <p:cNvSpPr/>
            <p:nvPr/>
          </p:nvSpPr>
          <p:spPr>
            <a:xfrm>
              <a:off x="2833820" y="4818183"/>
              <a:ext cx="483577" cy="281354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76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64C344-8A33-4434-93D4-7D9F755643BC}"/>
              </a:ext>
            </a:extLst>
          </p:cNvPr>
          <p:cNvGrpSpPr/>
          <p:nvPr/>
        </p:nvGrpSpPr>
        <p:grpSpPr>
          <a:xfrm>
            <a:off x="0" y="506987"/>
            <a:ext cx="8448675" cy="5844026"/>
            <a:chOff x="0" y="506987"/>
            <a:chExt cx="8448675" cy="5844026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F46FC11-6609-4FB5-9078-D6113C191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03"/>
            <a:stretch/>
          </p:blipFill>
          <p:spPr>
            <a:xfrm>
              <a:off x="0" y="506987"/>
              <a:ext cx="8448675" cy="584402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B43DDE-F049-43C0-8D68-74406C341EC3}"/>
                </a:ext>
              </a:extLst>
            </p:cNvPr>
            <p:cNvSpPr/>
            <p:nvPr/>
          </p:nvSpPr>
          <p:spPr>
            <a:xfrm>
              <a:off x="1287624" y="1942322"/>
              <a:ext cx="485192" cy="3638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F60C27-CE30-4B16-B1B7-9DD68EDD02B5}"/>
                </a:ext>
              </a:extLst>
            </p:cNvPr>
            <p:cNvCxnSpPr/>
            <p:nvPr/>
          </p:nvCxnSpPr>
          <p:spPr>
            <a:xfrm flipH="1" flipV="1">
              <a:off x="774441" y="1763486"/>
              <a:ext cx="513183" cy="3825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A7DE6-A91D-4ED4-8B8B-6395A260D705}"/>
                </a:ext>
              </a:extLst>
            </p:cNvPr>
            <p:cNvSpPr/>
            <p:nvPr/>
          </p:nvSpPr>
          <p:spPr>
            <a:xfrm>
              <a:off x="4755437" y="703177"/>
              <a:ext cx="485192" cy="3638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064A18-35AE-4655-AA43-5F3ECF40DAD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210051" y="885124"/>
              <a:ext cx="545386" cy="359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A0BA8-6814-4638-BEE1-24D7FAE6A912}"/>
                </a:ext>
              </a:extLst>
            </p:cNvPr>
            <p:cNvSpPr/>
            <p:nvPr/>
          </p:nvSpPr>
          <p:spPr>
            <a:xfrm>
              <a:off x="6497216" y="1784356"/>
              <a:ext cx="485192" cy="3638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6A147C-8776-43E9-8D21-2D7EE662E972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951830" y="1966303"/>
              <a:ext cx="545386" cy="359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0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A61A3-825D-44D1-95E7-CDDAD1E10600}"/>
              </a:ext>
            </a:extLst>
          </p:cNvPr>
          <p:cNvGrpSpPr/>
          <p:nvPr/>
        </p:nvGrpSpPr>
        <p:grpSpPr>
          <a:xfrm>
            <a:off x="1076324" y="742950"/>
            <a:ext cx="8568691" cy="3143252"/>
            <a:chOff x="1076324" y="742950"/>
            <a:chExt cx="8568691" cy="3143252"/>
          </a:xfrm>
        </p:grpSpPr>
        <p:sp>
          <p:nvSpPr>
            <p:cNvPr id="4" name="Rectangle: Top Corners One Rounded and One Snipped 3">
              <a:extLst>
                <a:ext uri="{FF2B5EF4-FFF2-40B4-BE49-F238E27FC236}">
                  <a16:creationId xmlns:a16="http://schemas.microsoft.com/office/drawing/2014/main" id="{89BEA152-47B7-41FF-A9BC-B32EFC97181C}"/>
                </a:ext>
              </a:extLst>
            </p:cNvPr>
            <p:cNvSpPr/>
            <p:nvPr/>
          </p:nvSpPr>
          <p:spPr>
            <a:xfrm>
              <a:off x="1076324" y="742950"/>
              <a:ext cx="1552575" cy="981075"/>
            </a:xfrm>
            <a:prstGeom prst="snip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A61BDADC-7B31-45D6-88D4-428C4DE6F695}"/>
                </a:ext>
              </a:extLst>
            </p:cNvPr>
            <p:cNvSpPr/>
            <p:nvPr/>
          </p:nvSpPr>
          <p:spPr>
            <a:xfrm>
              <a:off x="4867274" y="1647826"/>
              <a:ext cx="3028951" cy="2238376"/>
            </a:xfrm>
            <a:prstGeom prst="snip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5D2F6D6D-7518-419C-93A2-EC5AE84C811E}"/>
                </a:ext>
              </a:extLst>
            </p:cNvPr>
            <p:cNvSpPr/>
            <p:nvPr/>
          </p:nvSpPr>
          <p:spPr>
            <a:xfrm>
              <a:off x="5800724" y="2274096"/>
              <a:ext cx="1724025" cy="1345404"/>
            </a:xfrm>
            <a:prstGeom prst="snip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80AE654D-6AAB-4C3D-A5D0-39C2840D293D}"/>
                </a:ext>
              </a:extLst>
            </p:cNvPr>
            <p:cNvSpPr/>
            <p:nvPr/>
          </p:nvSpPr>
          <p:spPr>
            <a:xfrm flipV="1">
              <a:off x="6791325" y="2933700"/>
              <a:ext cx="361950" cy="576264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6A885E-2AC3-400C-9900-89196A756C39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742950"/>
              <a:ext cx="5038724" cy="904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DD4990-30EE-4CBF-B1D5-03E77421F2A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4" y="1724025"/>
              <a:ext cx="3790950" cy="216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A8001F-6CE7-4979-A9E7-157D293A9FDA}"/>
                </a:ext>
              </a:extLst>
            </p:cNvPr>
            <p:cNvCxnSpPr/>
            <p:nvPr/>
          </p:nvCxnSpPr>
          <p:spPr>
            <a:xfrm>
              <a:off x="2628899" y="1724025"/>
              <a:ext cx="2238375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BFE5A5-0E4E-460F-9D25-3A0F013A2574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80" y="815340"/>
              <a:ext cx="3760470" cy="1061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81EE-BE4B-4A93-9E94-3F9E1471C160}"/>
                </a:ext>
              </a:extLst>
            </p:cNvPr>
            <p:cNvSpPr txBox="1"/>
            <p:nvPr/>
          </p:nvSpPr>
          <p:spPr>
            <a:xfrm>
              <a:off x="8014335" y="280511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Executable file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A0C9F7-D3F5-4E41-85C6-E143487C63F4}"/>
                </a:ext>
              </a:extLst>
            </p:cNvPr>
            <p:cNvCxnSpPr>
              <a:stCxn id="24" idx="1"/>
              <a:endCxn id="10" idx="3"/>
            </p:cNvCxnSpPr>
            <p:nvPr/>
          </p:nvCxnSpPr>
          <p:spPr>
            <a:xfrm flipH="1">
              <a:off x="7153275" y="2989779"/>
              <a:ext cx="861060" cy="23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21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89BEA152-47B7-41FF-A9BC-B32EFC97181C}"/>
              </a:ext>
            </a:extLst>
          </p:cNvPr>
          <p:cNvSpPr/>
          <p:nvPr/>
        </p:nvSpPr>
        <p:spPr>
          <a:xfrm>
            <a:off x="902970" y="2477534"/>
            <a:ext cx="1552575" cy="981075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260EBAA8-13C2-4BFC-BFD0-346D1780490D}"/>
              </a:ext>
            </a:extLst>
          </p:cNvPr>
          <p:cNvSpPr/>
          <p:nvPr/>
        </p:nvSpPr>
        <p:spPr>
          <a:xfrm>
            <a:off x="8818244" y="1233487"/>
            <a:ext cx="1552575" cy="981075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 Interface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44898FCB-1284-415A-9C92-03EB60250817}"/>
              </a:ext>
            </a:extLst>
          </p:cNvPr>
          <p:cNvSpPr/>
          <p:nvPr/>
        </p:nvSpPr>
        <p:spPr>
          <a:xfrm>
            <a:off x="8818244" y="2395537"/>
            <a:ext cx="1552575" cy="981075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F398D270-4244-4DAA-AA17-90B63E951479}"/>
              </a:ext>
            </a:extLst>
          </p:cNvPr>
          <p:cNvSpPr/>
          <p:nvPr/>
        </p:nvSpPr>
        <p:spPr>
          <a:xfrm>
            <a:off x="8818244" y="4319588"/>
            <a:ext cx="1552575" cy="981075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A61BDADC-7B31-45D6-88D4-428C4DE6F695}"/>
              </a:ext>
            </a:extLst>
          </p:cNvPr>
          <p:cNvSpPr/>
          <p:nvPr/>
        </p:nvSpPr>
        <p:spPr>
          <a:xfrm>
            <a:off x="4084319" y="2286001"/>
            <a:ext cx="3028951" cy="3014662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MyApplication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5D2F6D6D-7518-419C-93A2-EC5AE84C811E}"/>
              </a:ext>
            </a:extLst>
          </p:cNvPr>
          <p:cNvSpPr/>
          <p:nvPr/>
        </p:nvSpPr>
        <p:spPr>
          <a:xfrm>
            <a:off x="4986604" y="2936082"/>
            <a:ext cx="1962836" cy="2275998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Plugins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B85EB0B-4AB8-48E5-85DC-0F2275D60C2C}"/>
              </a:ext>
            </a:extLst>
          </p:cNvPr>
          <p:cNvSpPr/>
          <p:nvPr/>
        </p:nvSpPr>
        <p:spPr>
          <a:xfrm flipV="1">
            <a:off x="4289851" y="3514725"/>
            <a:ext cx="361950" cy="576264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CCEAB82-CD36-4397-823C-7D1813AC132A}"/>
              </a:ext>
            </a:extLst>
          </p:cNvPr>
          <p:cNvSpPr/>
          <p:nvPr/>
        </p:nvSpPr>
        <p:spPr>
          <a:xfrm flipV="1">
            <a:off x="6220672" y="3458609"/>
            <a:ext cx="361950" cy="57626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1AA8DAE0-0D82-4C06-BA07-8E1B430A3604}"/>
              </a:ext>
            </a:extLst>
          </p:cNvPr>
          <p:cNvSpPr/>
          <p:nvPr/>
        </p:nvSpPr>
        <p:spPr>
          <a:xfrm flipV="1">
            <a:off x="5800619" y="4098188"/>
            <a:ext cx="361950" cy="57626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A7AA1DD-9B24-4837-888C-3AADBB0820F8}"/>
              </a:ext>
            </a:extLst>
          </p:cNvPr>
          <p:cNvSpPr/>
          <p:nvPr/>
        </p:nvSpPr>
        <p:spPr>
          <a:xfrm flipV="1">
            <a:off x="6342485" y="4537347"/>
            <a:ext cx="361950" cy="57626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2C3FD-D8D0-45D8-82F1-DCB376B4D810}"/>
              </a:ext>
            </a:extLst>
          </p:cNvPr>
          <p:cNvCxnSpPr>
            <a:cxnSpLocks/>
            <a:stCxn id="5" idx="2"/>
            <a:endCxn id="11" idx="3"/>
          </p:cNvCxnSpPr>
          <p:nvPr/>
        </p:nvCxnSpPr>
        <p:spPr>
          <a:xfrm flipH="1">
            <a:off x="6582622" y="1724025"/>
            <a:ext cx="2235622" cy="202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326A07-A384-4DCD-B88C-6BB415EAFE9C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6162569" y="2886075"/>
            <a:ext cx="2655675" cy="15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2854FA-03E5-498F-BC76-5F8A75DD4100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6704435" y="4810126"/>
            <a:ext cx="2113809" cy="1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F02141-1BE0-46E3-817E-241650B1F57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>
            <a:off x="2455545" y="2968072"/>
            <a:ext cx="1834306" cy="83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1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4617C92-EA4E-4D53-8C90-747BB145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652075"/>
            <a:ext cx="8830907" cy="55538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DD10A5-54A7-4E70-804B-EF18E93F5606}"/>
              </a:ext>
            </a:extLst>
          </p:cNvPr>
          <p:cNvSpPr/>
          <p:nvPr/>
        </p:nvSpPr>
        <p:spPr>
          <a:xfrm>
            <a:off x="3225087" y="855577"/>
            <a:ext cx="485192" cy="36389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2B346F-809A-45A6-B271-562F71AEF90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79701" y="1037524"/>
            <a:ext cx="545386" cy="359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87A406-E48C-4034-80F3-F5927F4A5F3B}"/>
              </a:ext>
            </a:extLst>
          </p:cNvPr>
          <p:cNvSpPr/>
          <p:nvPr/>
        </p:nvSpPr>
        <p:spPr>
          <a:xfrm>
            <a:off x="7822487" y="4271877"/>
            <a:ext cx="485192" cy="36389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C90A7C-3E50-4B06-91A1-F47EF937A40F}"/>
              </a:ext>
            </a:extLst>
          </p:cNvPr>
          <p:cNvCxnSpPr>
            <a:cxnSpLocks/>
          </p:cNvCxnSpPr>
          <p:nvPr/>
        </p:nvCxnSpPr>
        <p:spPr>
          <a:xfrm>
            <a:off x="8307679" y="4457700"/>
            <a:ext cx="525171" cy="178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F5CE9-0CCE-4974-BE15-A6984CCBD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0000" r="33356" b="25597"/>
          <a:stretch/>
        </p:blipFill>
        <p:spPr>
          <a:xfrm>
            <a:off x="1689656" y="1010230"/>
            <a:ext cx="5206740" cy="42873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3E8A77-5ABE-49CD-8BCC-10381F6B497C}"/>
              </a:ext>
            </a:extLst>
          </p:cNvPr>
          <p:cNvSpPr/>
          <p:nvPr/>
        </p:nvSpPr>
        <p:spPr>
          <a:xfrm>
            <a:off x="3046574" y="1662922"/>
            <a:ext cx="485192" cy="36389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C4B66-05BD-4B3C-B952-2C65E29B648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89150" y="1844869"/>
            <a:ext cx="957424" cy="568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A48C5C-2CF8-45FE-96A6-1F8767816172}"/>
              </a:ext>
            </a:extLst>
          </p:cNvPr>
          <p:cNvSpPr/>
          <p:nvPr/>
        </p:nvSpPr>
        <p:spPr>
          <a:xfrm>
            <a:off x="3591960" y="3954377"/>
            <a:ext cx="485192" cy="36389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704C97-2A63-49C8-9726-D90224C1ED5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46574" y="4136324"/>
            <a:ext cx="545386" cy="359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7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34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5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1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2</cp:revision>
  <dcterms:created xsi:type="dcterms:W3CDTF">2021-11-19T07:14:17Z</dcterms:created>
  <dcterms:modified xsi:type="dcterms:W3CDTF">2021-11-19T07:58:41Z</dcterms:modified>
</cp:coreProperties>
</file>