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7"/>
  </p:sldMasterIdLst>
  <p:sldIdLst>
    <p:sldId id="256" r:id="rId18"/>
    <p:sldId id="262" r:id="rId19"/>
    <p:sldId id="257" r:id="rId20"/>
    <p:sldId id="258" r:id="rId21"/>
    <p:sldId id="259" r:id="rId22"/>
    <p:sldId id="260" r:id="rId23"/>
    <p:sldId id="26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E79BBC-F7CF-47F7-A8F7-763FCD670445}" v="20" dt="2021-10-07T04:27:44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4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3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7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6.xml"/><Relationship Id="rId28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slide" Target="slides/slide2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5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on Trachu" userId="8b674c4b66ffeb50" providerId="LiveId" clId="{BE89217C-F9B8-425F-962B-8E12FBEE470C}"/>
    <pc:docChg chg="modSld">
      <pc:chgData name="Koson Trachu" userId="8b674c4b66ffeb50" providerId="LiveId" clId="{BE89217C-F9B8-425F-962B-8E12FBEE470C}" dt="2021-10-07T04:46:12.733" v="63" actId="20577"/>
      <pc:docMkLst>
        <pc:docMk/>
      </pc:docMkLst>
      <pc:sldChg chg="modSp mod">
        <pc:chgData name="Koson Trachu" userId="8b674c4b66ffeb50" providerId="LiveId" clId="{BE89217C-F9B8-425F-962B-8E12FBEE470C}" dt="2021-10-07T04:46:12.733" v="63" actId="20577"/>
        <pc:sldMkLst>
          <pc:docMk/>
          <pc:sldMk cId="2884166694" sldId="256"/>
        </pc:sldMkLst>
        <pc:spChg chg="mod">
          <ac:chgData name="Koson Trachu" userId="8b674c4b66ffeb50" providerId="LiveId" clId="{BE89217C-F9B8-425F-962B-8E12FBEE470C}" dt="2021-10-07T04:46:12.733" v="63" actId="20577"/>
          <ac:spMkLst>
            <pc:docMk/>
            <pc:sldMk cId="2884166694" sldId="256"/>
            <ac:spMk id="3" creationId="{BF7F7645-7DF4-4F0F-9C70-4AEA8D7D23A8}"/>
          </ac:spMkLst>
        </pc:spChg>
      </pc:sldChg>
      <pc:sldChg chg="modSp mod">
        <pc:chgData name="Koson Trachu" userId="8b674c4b66ffeb50" providerId="LiveId" clId="{BE89217C-F9B8-425F-962B-8E12FBEE470C}" dt="2021-10-07T04:44:59.034" v="16" actId="207"/>
        <pc:sldMkLst>
          <pc:docMk/>
          <pc:sldMk cId="3300435235" sldId="257"/>
        </pc:sldMkLst>
        <pc:spChg chg="mod">
          <ac:chgData name="Koson Trachu" userId="8b674c4b66ffeb50" providerId="LiveId" clId="{BE89217C-F9B8-425F-962B-8E12FBEE470C}" dt="2021-10-07T04:43:59.550" v="13" actId="3062"/>
          <ac:spMkLst>
            <pc:docMk/>
            <pc:sldMk cId="3300435235" sldId="257"/>
            <ac:spMk id="47" creationId="{7BA91DC6-C0CB-47CB-9E15-748673FA0562}"/>
          </ac:spMkLst>
        </pc:spChg>
        <pc:spChg chg="mod">
          <ac:chgData name="Koson Trachu" userId="8b674c4b66ffeb50" providerId="LiveId" clId="{BE89217C-F9B8-425F-962B-8E12FBEE470C}" dt="2021-10-07T04:44:02.828" v="14" actId="3062"/>
          <ac:spMkLst>
            <pc:docMk/>
            <pc:sldMk cId="3300435235" sldId="257"/>
            <ac:spMk id="48" creationId="{F22A8DB7-AB9E-4B8A-AC9A-7E183DA75715}"/>
          </ac:spMkLst>
        </pc:spChg>
        <pc:spChg chg="mod">
          <ac:chgData name="Koson Trachu" userId="8b674c4b66ffeb50" providerId="LiveId" clId="{BE89217C-F9B8-425F-962B-8E12FBEE470C}" dt="2021-10-07T04:42:46.765" v="0" actId="207"/>
          <ac:spMkLst>
            <pc:docMk/>
            <pc:sldMk cId="3300435235" sldId="257"/>
            <ac:spMk id="49" creationId="{AF3559A8-6EBE-4E37-B976-B82D543EB9B1}"/>
          </ac:spMkLst>
        </pc:spChg>
        <pc:spChg chg="mod">
          <ac:chgData name="Koson Trachu" userId="8b674c4b66ffeb50" providerId="LiveId" clId="{BE89217C-F9B8-425F-962B-8E12FBEE470C}" dt="2021-10-07T04:44:59.034" v="16" actId="207"/>
          <ac:spMkLst>
            <pc:docMk/>
            <pc:sldMk cId="3300435235" sldId="257"/>
            <ac:spMk id="63" creationId="{C8CF7758-C2C9-4E48-AD14-E8DFB2A222A2}"/>
          </ac:spMkLst>
        </pc:spChg>
        <pc:spChg chg="mod">
          <ac:chgData name="Koson Trachu" userId="8b674c4b66ffeb50" providerId="LiveId" clId="{BE89217C-F9B8-425F-962B-8E12FBEE470C}" dt="2021-10-07T04:43:41.118" v="11" actId="3062"/>
          <ac:spMkLst>
            <pc:docMk/>
            <pc:sldMk cId="3300435235" sldId="257"/>
            <ac:spMk id="78" creationId="{89368FBB-5B0E-48BB-8C19-94BB3BA2BB8F}"/>
          </ac:spMkLst>
        </pc:spChg>
      </pc:sldChg>
      <pc:sldChg chg="modSp mod">
        <pc:chgData name="Koson Trachu" userId="8b674c4b66ffeb50" providerId="LiveId" clId="{BE89217C-F9B8-425F-962B-8E12FBEE470C}" dt="2021-10-07T04:45:50.995" v="24" actId="14100"/>
        <pc:sldMkLst>
          <pc:docMk/>
          <pc:sldMk cId="1419619767" sldId="261"/>
        </pc:sldMkLst>
        <pc:spChg chg="mod">
          <ac:chgData name="Koson Trachu" userId="8b674c4b66ffeb50" providerId="LiveId" clId="{BE89217C-F9B8-425F-962B-8E12FBEE470C}" dt="2021-10-07T04:45:36.517" v="19" actId="1076"/>
          <ac:spMkLst>
            <pc:docMk/>
            <pc:sldMk cId="1419619767" sldId="261"/>
            <ac:spMk id="6" creationId="{B4E8C3AB-7A65-4D4E-8AEF-183154BD804D}"/>
          </ac:spMkLst>
        </pc:spChg>
        <pc:spChg chg="mod">
          <ac:chgData name="Koson Trachu" userId="8b674c4b66ffeb50" providerId="LiveId" clId="{BE89217C-F9B8-425F-962B-8E12FBEE470C}" dt="2021-10-07T04:45:23.188" v="17" actId="207"/>
          <ac:spMkLst>
            <pc:docMk/>
            <pc:sldMk cId="1419619767" sldId="261"/>
            <ac:spMk id="28" creationId="{239D44E8-68E8-45BA-BA67-277F01C91240}"/>
          </ac:spMkLst>
        </pc:spChg>
        <pc:spChg chg="mod">
          <ac:chgData name="Koson Trachu" userId="8b674c4b66ffeb50" providerId="LiveId" clId="{BE89217C-F9B8-425F-962B-8E12FBEE470C}" dt="2021-10-07T04:45:41.624" v="21" actId="14100"/>
          <ac:spMkLst>
            <pc:docMk/>
            <pc:sldMk cId="1419619767" sldId="261"/>
            <ac:spMk id="38" creationId="{F57F0010-5768-46AF-AB69-E18095A84C3F}"/>
          </ac:spMkLst>
        </pc:spChg>
        <pc:spChg chg="mod">
          <ac:chgData name="Koson Trachu" userId="8b674c4b66ffeb50" providerId="LiveId" clId="{BE89217C-F9B8-425F-962B-8E12FBEE470C}" dt="2021-10-07T04:45:48.423" v="23" actId="14100"/>
          <ac:spMkLst>
            <pc:docMk/>
            <pc:sldMk cId="1419619767" sldId="261"/>
            <ac:spMk id="39" creationId="{1BF7A54D-6A2C-4155-9AA5-EE3D684AAEAF}"/>
          </ac:spMkLst>
        </pc:spChg>
        <pc:spChg chg="mod">
          <ac:chgData name="Koson Trachu" userId="8b674c4b66ffeb50" providerId="LiveId" clId="{BE89217C-F9B8-425F-962B-8E12FBEE470C}" dt="2021-10-07T04:45:50.995" v="24" actId="14100"/>
          <ac:spMkLst>
            <pc:docMk/>
            <pc:sldMk cId="1419619767" sldId="261"/>
            <ac:spMk id="40" creationId="{D9414EBF-E5E3-471C-89E1-FC512F57F6ED}"/>
          </ac:spMkLst>
        </pc:spChg>
        <pc:spChg chg="mod">
          <ac:chgData name="Koson Trachu" userId="8b674c4b66ffeb50" providerId="LiveId" clId="{BE89217C-F9B8-425F-962B-8E12FBEE470C}" dt="2021-10-07T04:45:23.188" v="17" actId="207"/>
          <ac:spMkLst>
            <pc:docMk/>
            <pc:sldMk cId="1419619767" sldId="261"/>
            <ac:spMk id="62" creationId="{BAA66185-EB33-45AC-8F21-F5C5B22F2003}"/>
          </ac:spMkLst>
        </pc:spChg>
        <pc:spChg chg="mod">
          <ac:chgData name="Koson Trachu" userId="8b674c4b66ffeb50" providerId="LiveId" clId="{BE89217C-F9B8-425F-962B-8E12FBEE470C}" dt="2021-10-07T04:45:23.188" v="17" actId="207"/>
          <ac:spMkLst>
            <pc:docMk/>
            <pc:sldMk cId="1419619767" sldId="261"/>
            <ac:spMk id="63" creationId="{0CFAB9F7-9AD1-4554-95BC-1E4082D23039}"/>
          </ac:spMkLst>
        </pc:spChg>
        <pc:spChg chg="mod">
          <ac:chgData name="Koson Trachu" userId="8b674c4b66ffeb50" providerId="LiveId" clId="{BE89217C-F9B8-425F-962B-8E12FBEE470C}" dt="2021-10-07T04:45:23.188" v="17" actId="207"/>
          <ac:spMkLst>
            <pc:docMk/>
            <pc:sldMk cId="1419619767" sldId="261"/>
            <ac:spMk id="64" creationId="{CBBE5C98-5291-4545-BF56-51C584D759B6}"/>
          </ac:spMkLst>
        </pc:spChg>
        <pc:spChg chg="mod">
          <ac:chgData name="Koson Trachu" userId="8b674c4b66ffeb50" providerId="LiveId" clId="{BE89217C-F9B8-425F-962B-8E12FBEE470C}" dt="2021-10-07T04:45:23.188" v="17" actId="207"/>
          <ac:spMkLst>
            <pc:docMk/>
            <pc:sldMk cId="1419619767" sldId="261"/>
            <ac:spMk id="65" creationId="{5A1EDF70-4463-46EB-9BBD-630576768D36}"/>
          </ac:spMkLst>
        </pc:spChg>
      </pc:sldChg>
    </pc:docChg>
  </pc:docChgLst>
  <pc:docChgLst>
    <pc:chgData name="Koson Trachu" userId="8b674c4b66ffeb50" providerId="LiveId" clId="{15E79BBC-F7CF-47F7-A8F7-763FCD670445}"/>
    <pc:docChg chg="undo custSel modSld">
      <pc:chgData name="Koson Trachu" userId="8b674c4b66ffeb50" providerId="LiveId" clId="{15E79BBC-F7CF-47F7-A8F7-763FCD670445}" dt="2021-10-07T04:28:02.460" v="222" actId="1076"/>
      <pc:docMkLst>
        <pc:docMk/>
      </pc:docMkLst>
      <pc:sldChg chg="addSp delSp modSp mod">
        <pc:chgData name="Koson Trachu" userId="8b674c4b66ffeb50" providerId="LiveId" clId="{15E79BBC-F7CF-47F7-A8F7-763FCD670445}" dt="2021-10-07T04:28:02.460" v="222" actId="1076"/>
        <pc:sldMkLst>
          <pc:docMk/>
          <pc:sldMk cId="3300435235" sldId="257"/>
        </pc:sldMkLst>
        <pc:spChg chg="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16" creationId="{F0D2B1A1-E381-4F27-8297-2A33C081DE15}"/>
          </ac:spMkLst>
        </pc:spChg>
        <pc:spChg chg="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26" creationId="{9BF04BE8-5C4B-4E7D-963B-24C3CA367139}"/>
          </ac:spMkLst>
        </pc:spChg>
        <pc:spChg chg="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29" creationId="{B6153D00-B687-4118-A653-387A0EEB1AB4}"/>
          </ac:spMkLst>
        </pc:spChg>
        <pc:spChg chg="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30" creationId="{024520D3-F2E1-4F62-88DA-4D1AF75E39E5}"/>
          </ac:spMkLst>
        </pc:spChg>
        <pc:spChg chg="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33" creationId="{AFE97C4B-AF50-4515-AEFF-F8D438BE934F}"/>
          </ac:spMkLst>
        </pc:spChg>
        <pc:spChg chg="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34" creationId="{E9189026-ABCA-483B-A7DD-4D433DC73E37}"/>
          </ac:spMkLst>
        </pc:spChg>
        <pc:spChg chg="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36" creationId="{CFF357C8-62BF-44D8-A946-9B3D2C4B2EF3}"/>
          </ac:spMkLst>
        </pc:spChg>
        <pc:spChg chg="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37" creationId="{573177E8-C332-4009-AA59-ADE2709C2A91}"/>
          </ac:spMkLst>
        </pc:spChg>
        <pc:spChg chg="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39" creationId="{857516E0-A42D-4B6D-B527-7DBB7B50D8C1}"/>
          </ac:spMkLst>
        </pc:spChg>
        <pc:spChg chg="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40" creationId="{8270807A-CDE1-4AF9-AC1A-4F6B811BEA7A}"/>
          </ac:spMkLst>
        </pc:spChg>
        <pc:spChg chg="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41" creationId="{5041E072-EC1C-48B5-B0C5-F3266ADB2325}"/>
          </ac:spMkLst>
        </pc:spChg>
        <pc:spChg chg="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42" creationId="{3CA30F9A-2384-46F2-878A-782166F18A12}"/>
          </ac:spMkLst>
        </pc:spChg>
        <pc:spChg chg="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43" creationId="{AEA2A884-96FD-4D15-8AA2-2DAF90F8092B}"/>
          </ac:spMkLst>
        </pc:spChg>
        <pc:spChg chg="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44" creationId="{A34D86D9-235E-47E5-B724-485F969278EB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46" creationId="{C0CE6F21-763F-414A-9E58-93B888D5AF77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47" creationId="{7BA91DC6-C0CB-47CB-9E15-748673FA0562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48" creationId="{F22A8DB7-AB9E-4B8A-AC9A-7E183DA75715}"/>
          </ac:spMkLst>
        </pc:spChg>
        <pc:spChg chg="add mod">
          <ac:chgData name="Koson Trachu" userId="8b674c4b66ffeb50" providerId="LiveId" clId="{15E79BBC-F7CF-47F7-A8F7-763FCD670445}" dt="2021-10-07T04:27:09.801" v="201" actId="1076"/>
          <ac:spMkLst>
            <pc:docMk/>
            <pc:sldMk cId="3300435235" sldId="257"/>
            <ac:spMk id="49" creationId="{AF3559A8-6EBE-4E37-B976-B82D543EB9B1}"/>
          </ac:spMkLst>
        </pc:spChg>
        <pc:spChg chg="add mod">
          <ac:chgData name="Koson Trachu" userId="8b674c4b66ffeb50" providerId="LiveId" clId="{15E79BBC-F7CF-47F7-A8F7-763FCD670445}" dt="2021-10-07T04:18:45.777" v="51" actId="571"/>
          <ac:spMkLst>
            <pc:docMk/>
            <pc:sldMk cId="3300435235" sldId="257"/>
            <ac:spMk id="50" creationId="{3C8A04C7-27B6-4666-A4C0-520B68D8B207}"/>
          </ac:spMkLst>
        </pc:spChg>
        <pc:spChg chg="add mod">
          <ac:chgData name="Koson Trachu" userId="8b674c4b66ffeb50" providerId="LiveId" clId="{15E79BBC-F7CF-47F7-A8F7-763FCD670445}" dt="2021-10-07T04:18:45.777" v="51" actId="571"/>
          <ac:spMkLst>
            <pc:docMk/>
            <pc:sldMk cId="3300435235" sldId="257"/>
            <ac:spMk id="51" creationId="{866F1666-1B13-4982-B850-5D131B382194}"/>
          </ac:spMkLst>
        </pc:spChg>
        <pc:spChg chg="add mod">
          <ac:chgData name="Koson Trachu" userId="8b674c4b66ffeb50" providerId="LiveId" clId="{15E79BBC-F7CF-47F7-A8F7-763FCD670445}" dt="2021-10-07T04:18:45.777" v="51" actId="571"/>
          <ac:spMkLst>
            <pc:docMk/>
            <pc:sldMk cId="3300435235" sldId="257"/>
            <ac:spMk id="52" creationId="{C2F11596-AC09-460C-8C38-A207CCC39EB3}"/>
          </ac:spMkLst>
        </pc:spChg>
        <pc:spChg chg="add mod">
          <ac:chgData name="Koson Trachu" userId="8b674c4b66ffeb50" providerId="LiveId" clId="{15E79BBC-F7CF-47F7-A8F7-763FCD670445}" dt="2021-10-07T04:18:45.777" v="51" actId="571"/>
          <ac:spMkLst>
            <pc:docMk/>
            <pc:sldMk cId="3300435235" sldId="257"/>
            <ac:spMk id="53" creationId="{C5B61253-B449-4624-9F94-F40C35F04F65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54" creationId="{E77494FD-FF64-47A3-8A3F-59A0C797660C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55" creationId="{74D8F7E6-757F-4A95-8CB5-EC024DB828C5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56" creationId="{D869B330-A66A-4230-AE41-9F0827F12792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57" creationId="{5791FCD5-5368-421A-BDC6-63FB522DBCD7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58" creationId="{DB655BA5-12B7-42D5-A630-81CE2E61AB72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59" creationId="{4050D8BA-E92C-4FE4-B0D6-D83BBF13B7A4}"/>
          </ac:spMkLst>
        </pc:spChg>
        <pc:spChg chg="add mod">
          <ac:chgData name="Koson Trachu" userId="8b674c4b66ffeb50" providerId="LiveId" clId="{15E79BBC-F7CF-47F7-A8F7-763FCD670445}" dt="2021-10-07T04:19:34.646" v="77" actId="571"/>
          <ac:spMkLst>
            <pc:docMk/>
            <pc:sldMk cId="3300435235" sldId="257"/>
            <ac:spMk id="60" creationId="{2507B3F7-6A85-4FE2-8984-D7D51801C635}"/>
          </ac:spMkLst>
        </pc:spChg>
        <pc:spChg chg="add mod">
          <ac:chgData name="Koson Trachu" userId="8b674c4b66ffeb50" providerId="LiveId" clId="{15E79BBC-F7CF-47F7-A8F7-763FCD670445}" dt="2021-10-07T04:19:34.646" v="77" actId="571"/>
          <ac:spMkLst>
            <pc:docMk/>
            <pc:sldMk cId="3300435235" sldId="257"/>
            <ac:spMk id="61" creationId="{517E758F-8EFE-479A-91BA-3BD961A36A50}"/>
          </ac:spMkLst>
        </pc:spChg>
        <pc:spChg chg="add mod">
          <ac:chgData name="Koson Trachu" userId="8b674c4b66ffeb50" providerId="LiveId" clId="{15E79BBC-F7CF-47F7-A8F7-763FCD670445}" dt="2021-10-07T04:19:34.646" v="77" actId="571"/>
          <ac:spMkLst>
            <pc:docMk/>
            <pc:sldMk cId="3300435235" sldId="257"/>
            <ac:spMk id="62" creationId="{E67B9B0D-8F3C-41EE-A75A-6175E102A5A2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63" creationId="{C8CF7758-C2C9-4E48-AD14-E8DFB2A222A2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64" creationId="{7BD24612-CD13-412E-AE0A-84B54C36F7DB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65" creationId="{AB205D02-1391-4975-8C62-443859527617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66" creationId="{62D97727-9DFA-4CFD-870C-29AD774CA3A5}"/>
          </ac:spMkLst>
        </pc:spChg>
        <pc:spChg chg="add del mod">
          <ac:chgData name="Koson Trachu" userId="8b674c4b66ffeb50" providerId="LiveId" clId="{15E79BBC-F7CF-47F7-A8F7-763FCD670445}" dt="2021-10-07T04:21:00.658" v="111" actId="478"/>
          <ac:spMkLst>
            <pc:docMk/>
            <pc:sldMk cId="3300435235" sldId="257"/>
            <ac:spMk id="67" creationId="{D4239CD4-CBFA-40B5-9920-2A672D712027}"/>
          </ac:spMkLst>
        </pc:spChg>
        <pc:spChg chg="add del mod">
          <ac:chgData name="Koson Trachu" userId="8b674c4b66ffeb50" providerId="LiveId" clId="{15E79BBC-F7CF-47F7-A8F7-763FCD670445}" dt="2021-10-07T04:21:00.658" v="111" actId="478"/>
          <ac:spMkLst>
            <pc:docMk/>
            <pc:sldMk cId="3300435235" sldId="257"/>
            <ac:spMk id="68" creationId="{3C88468E-973C-46A0-89D9-4857D7C79782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69" creationId="{62EE7975-ED7C-4359-A44E-EFFF1ED74896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70" creationId="{F4FD49B3-F93E-4658-9F23-B60D99110B89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71" creationId="{0826F1B1-A5F1-40C4-95DF-52F580569C64}"/>
          </ac:spMkLst>
        </pc:spChg>
        <pc:spChg chg="add mod">
          <ac:chgData name="Koson Trachu" userId="8b674c4b66ffeb50" providerId="LiveId" clId="{15E79BBC-F7CF-47F7-A8F7-763FCD670445}" dt="2021-10-07T04:27:24.078" v="202" actId="1076"/>
          <ac:spMkLst>
            <pc:docMk/>
            <pc:sldMk cId="3300435235" sldId="257"/>
            <ac:spMk id="72" creationId="{5D2C1145-046E-4FAB-8582-11C5562401DD}"/>
          </ac:spMkLst>
        </pc:spChg>
        <pc:spChg chg="add mod">
          <ac:chgData name="Koson Trachu" userId="8b674c4b66ffeb50" providerId="LiveId" clId="{15E79BBC-F7CF-47F7-A8F7-763FCD670445}" dt="2021-10-07T04:27:24.078" v="202" actId="1076"/>
          <ac:spMkLst>
            <pc:docMk/>
            <pc:sldMk cId="3300435235" sldId="257"/>
            <ac:spMk id="73" creationId="{E6A3B9AC-5A33-496B-B6B8-753F0F6A3B1C}"/>
          </ac:spMkLst>
        </pc:spChg>
        <pc:spChg chg="add mod">
          <ac:chgData name="Koson Trachu" userId="8b674c4b66ffeb50" providerId="LiveId" clId="{15E79BBC-F7CF-47F7-A8F7-763FCD670445}" dt="2021-10-07T04:27:24.078" v="202" actId="1076"/>
          <ac:spMkLst>
            <pc:docMk/>
            <pc:sldMk cId="3300435235" sldId="257"/>
            <ac:spMk id="74" creationId="{5C1DF0D2-EA96-498C-AA39-851E2427A87E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75" creationId="{0B6E1149-F09E-43D1-815E-31855B1A10B8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76" creationId="{9AC2213D-9AF9-4A0C-BF02-C29C89BF16FA}"/>
          </ac:spMkLst>
        </pc:spChg>
        <pc:spChg chg="add mod">
          <ac:chgData name="Koson Trachu" userId="8b674c4b66ffeb50" providerId="LiveId" clId="{15E79BBC-F7CF-47F7-A8F7-763FCD670445}" dt="2021-10-07T04:28:02.460" v="222" actId="1076"/>
          <ac:spMkLst>
            <pc:docMk/>
            <pc:sldMk cId="3300435235" sldId="257"/>
            <ac:spMk id="78" creationId="{89368FBB-5B0E-48BB-8C19-94BB3BA2BB8F}"/>
          </ac:spMkLst>
        </pc:spChg>
        <pc:grpChg chg="mod">
          <ac:chgData name="Koson Trachu" userId="8b674c4b66ffeb50" providerId="LiveId" clId="{15E79BBC-F7CF-47F7-A8F7-763FCD670445}" dt="2021-10-07T04:27:06.978" v="200" actId="1076"/>
          <ac:grpSpMkLst>
            <pc:docMk/>
            <pc:sldMk cId="3300435235" sldId="257"/>
            <ac:grpSpMk id="10" creationId="{69AE1CD7-8FE8-4D58-8F2E-5FE1155FCE52}"/>
          </ac:grpSpMkLst>
        </pc:grpChg>
        <pc:cxnChg chg="mod">
          <ac:chgData name="Koson Trachu" userId="8b674c4b66ffeb50" providerId="LiveId" clId="{15E79BBC-F7CF-47F7-A8F7-763FCD670445}" dt="2021-10-07T04:27:04.125" v="199" actId="1076"/>
          <ac:cxnSpMkLst>
            <pc:docMk/>
            <pc:sldMk cId="3300435235" sldId="257"/>
            <ac:cxnSpMk id="15" creationId="{17A1B82F-E413-479C-9EA7-05F3B270FD3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3D4B-52AA-47A0-91A2-65A682ABE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4368D-BD54-4DE4-9793-2E5819CD9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234E9-E59C-4AF2-9057-3C0AB279C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DA2F-E435-44CF-896E-EFA9518EA0B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3505F-6FD8-40CA-A73C-A3B263132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C040C-40F8-4DE8-A71E-5FD4F8C8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30F8-F827-4BC8-8ECA-0682306F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80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4E58-4042-4713-BAE9-D0E007D2B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8D7EF5-51F2-4813-9883-A74A8B722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B7C0C-7474-4E08-A747-F26D24555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DA2F-E435-44CF-896E-EFA9518EA0B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B4CDB-BE1C-410C-9F29-E78B1B6CF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5AC13-C045-4915-A486-D2BBC14B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30F8-F827-4BC8-8ECA-0682306F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0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F579D6-61FF-4B4F-8425-6C9EA00C0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E493E-23F6-4CD7-B24A-B79B644B1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EA243-9F0E-4C3B-AD20-CB401EAE5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DA2F-E435-44CF-896E-EFA9518EA0B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4CD18-89D4-4DA8-9DB6-57079E03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39F25-5CB0-4A7F-8FCD-B9AE2110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30F8-F827-4BC8-8ECA-0682306F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5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284AB-1127-4E6B-906F-DDAE10C1C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092A9-25E3-4FE3-87F5-61FFB204A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273D4-AA54-4888-8E86-B701FAAB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DA2F-E435-44CF-896E-EFA9518EA0B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E08BD-2659-40D7-94F0-21AA3DE6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FF9D3-F06B-4663-92DF-4D1FC5D5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30F8-F827-4BC8-8ECA-0682306F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D310-AADC-4CAE-A42E-5C1C5C15F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4E123-95FC-4BF7-AC00-D3588CDBA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57768-A406-4369-9164-05D43A349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DA2F-E435-44CF-896E-EFA9518EA0B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C8C4C-5A14-4777-A767-1B071436E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1F605-C4C1-46FB-A04B-F87C8D4A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30F8-F827-4BC8-8ECA-0682306F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0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19353-9643-4513-B31F-D7F43A5F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0ABA9-6187-4C30-AB32-CAADDA592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A78F0-FE2B-4109-8E7C-930D13DAA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47A34-C1A3-4D1D-993B-D7CEDA6D7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DA2F-E435-44CF-896E-EFA9518EA0B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A2EF3-4D72-400B-A1F6-6BBA37621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5B3B3-D21F-41CF-8684-A9330C1E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30F8-F827-4BC8-8ECA-0682306F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00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4AC55-596D-4F3B-A071-FC30F4823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6B251-94E5-436A-AA21-28C3F84D7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DD9F8-A477-4C4F-8A83-FC2F5AA46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B621A9-003C-4AA3-BDD6-474CEAF78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8EB79E-D251-4A8D-AB40-2EDB64F94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1601A-AD7E-4745-9C1C-2938748B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DA2F-E435-44CF-896E-EFA9518EA0B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60DCCC-BBA8-42DE-8293-907601315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BF3F37-83EA-4F5A-98AD-9F89347F1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30F8-F827-4BC8-8ECA-0682306F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0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89C8-A72E-420C-927F-216EAD499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18395B-1562-4881-9A43-2ADD5012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DA2F-E435-44CF-896E-EFA9518EA0B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7D9C1B-61E9-4CEE-BABF-D3FB5437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FD228-6BD0-422E-A4BE-FDBA6B67C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30F8-F827-4BC8-8ECA-0682306F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6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36E9A2-A7DF-4F91-8402-298959713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DA2F-E435-44CF-896E-EFA9518EA0B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F7742-A899-4E37-A34A-6F1569F6E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9D687-154D-47AD-97CB-941901ED0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30F8-F827-4BC8-8ECA-0682306F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2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56CB-A3C8-48E6-97D3-F321E2DF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21FB7-6D3D-4E67-8D5A-6838AD979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F0A5B-4B66-485F-A958-4BC19C558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F567D-8C77-4DFF-A9DE-63AE26BC0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DA2F-E435-44CF-896E-EFA9518EA0B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D4008-4606-4628-8197-5E998939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16F50-936A-4A34-A6B3-3667FDFF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30F8-F827-4BC8-8ECA-0682306F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3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E061-C4A8-4C8D-AB9B-E11297F0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090685-F9EC-4B06-A641-0E2AC8CA1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5741C-D375-4441-8535-06011CFCF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12EE3-2DB8-4979-9A77-9ABD0770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DA2F-E435-44CF-896E-EFA9518EA0B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9B6BA-5BB9-4BB2-A7B7-BBF1E5E2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B9A96-5925-4D0C-BD24-F682F4C34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30F8-F827-4BC8-8ECA-0682306F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2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8078F6-CC81-4D26-A971-9184B93C7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76914-FA33-4BA5-BF2D-88A7454A9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90322-23CD-474B-89E0-AEA4BA6EF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ADA2F-E435-44CF-896E-EFA9518EA0B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2376C-A300-4045-BA95-BAF390782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7E3C9-8FFB-4E5D-93B2-D02416673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130F8-F827-4BC8-8ECA-0682306F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9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customXml" Target="../../customXml/item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8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13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customXml" Target="../../customXml/item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0.xml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16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customXml" Target="../../customXml/item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3432-93FF-4323-A4AC-483CBE7102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Concept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F7645-7DF4-4F0F-9C70-4AEA8D7D2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Computer Laboratory I</a:t>
            </a:r>
          </a:p>
        </p:txBody>
      </p:sp>
    </p:spTree>
    <p:extLst>
      <p:ext uri="{BB962C8B-B14F-4D97-AF65-F5344CB8AC3E}">
        <p14:creationId xmlns:p14="http://schemas.microsoft.com/office/powerpoint/2010/main" val="288416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96CAAF-F215-4141-98BB-15B4C5ECC2AB}"/>
              </a:ext>
            </a:extLst>
          </p:cNvPr>
          <p:cNvSpPr txBox="1"/>
          <p:nvPr/>
        </p:nvSpPr>
        <p:spPr>
          <a:xfrm>
            <a:off x="0" y="843677"/>
            <a:ext cx="1219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Version Control Software</a:t>
            </a:r>
          </a:p>
          <a:p>
            <a:pPr algn="ctr"/>
            <a:endParaRPr lang="en-US" sz="5400" dirty="0">
              <a:solidFill>
                <a:srgbClr val="FF0000"/>
              </a:solidFill>
            </a:endParaRPr>
          </a:p>
          <a:p>
            <a:pPr algn="ctr"/>
            <a:r>
              <a:rPr lang="en-US" sz="5400" dirty="0">
                <a:solidFill>
                  <a:srgbClr val="FF0000"/>
                </a:solidFill>
              </a:rPr>
              <a:t>??????</a:t>
            </a:r>
          </a:p>
        </p:txBody>
      </p:sp>
    </p:spTree>
    <p:extLst>
      <p:ext uri="{BB962C8B-B14F-4D97-AF65-F5344CB8AC3E}">
        <p14:creationId xmlns:p14="http://schemas.microsoft.com/office/powerpoint/2010/main" val="108758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9AE1CD7-8FE8-4D58-8F2E-5FE1155FCE52}"/>
              </a:ext>
            </a:extLst>
          </p:cNvPr>
          <p:cNvGrpSpPr/>
          <p:nvPr/>
        </p:nvGrpSpPr>
        <p:grpSpPr>
          <a:xfrm>
            <a:off x="335918" y="109170"/>
            <a:ext cx="1009253" cy="873125"/>
            <a:chOff x="902494" y="2373284"/>
            <a:chExt cx="1985961" cy="170024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1735549-6065-4F37-8712-F32064AAEDC7}"/>
                </a:ext>
              </a:extLst>
            </p:cNvPr>
            <p:cNvSpPr/>
            <p:nvPr/>
          </p:nvSpPr>
          <p:spPr>
            <a:xfrm>
              <a:off x="1043247" y="2373284"/>
              <a:ext cx="1704109" cy="1055716"/>
            </a:xfrm>
            <a:prstGeom prst="roundRect">
              <a:avLst>
                <a:gd name="adj" fmla="val 1780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apezoid 4">
              <a:extLst>
                <a:ext uri="{FF2B5EF4-FFF2-40B4-BE49-F238E27FC236}">
                  <a16:creationId xmlns:a16="http://schemas.microsoft.com/office/drawing/2014/main" id="{6165BFFB-D8F6-4FE2-A363-1C9CC6A9BA2A}"/>
                </a:ext>
              </a:extLst>
            </p:cNvPr>
            <p:cNvSpPr/>
            <p:nvPr/>
          </p:nvSpPr>
          <p:spPr>
            <a:xfrm>
              <a:off x="902494" y="3428999"/>
              <a:ext cx="1985961" cy="59293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133AE19-E4B3-423C-AB0E-D74DB5A9F89A}"/>
                </a:ext>
              </a:extLst>
            </p:cNvPr>
            <p:cNvSpPr/>
            <p:nvPr/>
          </p:nvSpPr>
          <p:spPr>
            <a:xfrm>
              <a:off x="902494" y="4021930"/>
              <a:ext cx="1985961" cy="515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7FD8E38-9E29-4E4D-A252-F81CA0807B08}"/>
                </a:ext>
              </a:extLst>
            </p:cNvPr>
            <p:cNvSpPr/>
            <p:nvPr/>
          </p:nvSpPr>
          <p:spPr>
            <a:xfrm>
              <a:off x="1095201" y="2402680"/>
              <a:ext cx="1600200" cy="921545"/>
            </a:xfrm>
            <a:prstGeom prst="roundRect">
              <a:avLst>
                <a:gd name="adj" fmla="val 4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39188B18-7656-4C76-A397-3021B70CDEAA}"/>
                </a:ext>
              </a:extLst>
            </p:cNvPr>
            <p:cNvSpPr/>
            <p:nvPr/>
          </p:nvSpPr>
          <p:spPr>
            <a:xfrm>
              <a:off x="1019175" y="3508375"/>
              <a:ext cx="1728181" cy="295275"/>
            </a:xfrm>
            <a:prstGeom prst="trapezoid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D5EEF0BF-68CA-44AD-B926-01B396EC164C}"/>
                </a:ext>
              </a:extLst>
            </p:cNvPr>
            <p:cNvSpPr/>
            <p:nvPr/>
          </p:nvSpPr>
          <p:spPr>
            <a:xfrm>
              <a:off x="1596851" y="3838177"/>
              <a:ext cx="596900" cy="149225"/>
            </a:xfrm>
            <a:prstGeom prst="trapezoid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A1B82F-E413-479C-9EA7-05F3B270FD36}"/>
              </a:ext>
            </a:extLst>
          </p:cNvPr>
          <p:cNvCxnSpPr>
            <a:cxnSpLocks/>
          </p:cNvCxnSpPr>
          <p:nvPr/>
        </p:nvCxnSpPr>
        <p:spPr>
          <a:xfrm>
            <a:off x="5638347" y="1128056"/>
            <a:ext cx="0" cy="5706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0D2B1A1-E381-4F27-8297-2A33C081DE15}"/>
              </a:ext>
            </a:extLst>
          </p:cNvPr>
          <p:cNvSpPr/>
          <p:nvPr/>
        </p:nvSpPr>
        <p:spPr>
          <a:xfrm>
            <a:off x="368688" y="1322275"/>
            <a:ext cx="5066518" cy="5361945"/>
          </a:xfrm>
          <a:custGeom>
            <a:avLst/>
            <a:gdLst>
              <a:gd name="connsiteX0" fmla="*/ 0 w 5066518"/>
              <a:gd name="connsiteY0" fmla="*/ 123623 h 5361945"/>
              <a:gd name="connsiteX1" fmla="*/ 123623 w 5066518"/>
              <a:gd name="connsiteY1" fmla="*/ 0 h 5361945"/>
              <a:gd name="connsiteX2" fmla="*/ 763898 w 5066518"/>
              <a:gd name="connsiteY2" fmla="*/ 0 h 5361945"/>
              <a:gd name="connsiteX3" fmla="*/ 1500558 w 5066518"/>
              <a:gd name="connsiteY3" fmla="*/ 0 h 5361945"/>
              <a:gd name="connsiteX4" fmla="*/ 2092640 w 5066518"/>
              <a:gd name="connsiteY4" fmla="*/ 0 h 5361945"/>
              <a:gd name="connsiteX5" fmla="*/ 2684722 w 5066518"/>
              <a:gd name="connsiteY5" fmla="*/ 0 h 5361945"/>
              <a:gd name="connsiteX6" fmla="*/ 3324997 w 5066518"/>
              <a:gd name="connsiteY6" fmla="*/ 0 h 5361945"/>
              <a:gd name="connsiteX7" fmla="*/ 4109849 w 5066518"/>
              <a:gd name="connsiteY7" fmla="*/ 0 h 5361945"/>
              <a:gd name="connsiteX8" fmla="*/ 4942895 w 5066518"/>
              <a:gd name="connsiteY8" fmla="*/ 0 h 5361945"/>
              <a:gd name="connsiteX9" fmla="*/ 5066518 w 5066518"/>
              <a:gd name="connsiteY9" fmla="*/ 123623 h 5361945"/>
              <a:gd name="connsiteX10" fmla="*/ 5066518 w 5066518"/>
              <a:gd name="connsiteY10" fmla="*/ 660666 h 5361945"/>
              <a:gd name="connsiteX11" fmla="*/ 5066518 w 5066518"/>
              <a:gd name="connsiteY11" fmla="*/ 1300004 h 5361945"/>
              <a:gd name="connsiteX12" fmla="*/ 5066518 w 5066518"/>
              <a:gd name="connsiteY12" fmla="*/ 2041635 h 5361945"/>
              <a:gd name="connsiteX13" fmla="*/ 5066518 w 5066518"/>
              <a:gd name="connsiteY13" fmla="*/ 2527532 h 5361945"/>
              <a:gd name="connsiteX14" fmla="*/ 5066518 w 5066518"/>
              <a:gd name="connsiteY14" fmla="*/ 3013428 h 5361945"/>
              <a:gd name="connsiteX15" fmla="*/ 5066518 w 5066518"/>
              <a:gd name="connsiteY15" fmla="*/ 3755059 h 5361945"/>
              <a:gd name="connsiteX16" fmla="*/ 5066518 w 5066518"/>
              <a:gd name="connsiteY16" fmla="*/ 4343250 h 5361945"/>
              <a:gd name="connsiteX17" fmla="*/ 5066518 w 5066518"/>
              <a:gd name="connsiteY17" fmla="*/ 5238322 h 5361945"/>
              <a:gd name="connsiteX18" fmla="*/ 4942895 w 5066518"/>
              <a:gd name="connsiteY18" fmla="*/ 5361945 h 5361945"/>
              <a:gd name="connsiteX19" fmla="*/ 4350813 w 5066518"/>
              <a:gd name="connsiteY19" fmla="*/ 5361945 h 5361945"/>
              <a:gd name="connsiteX20" fmla="*/ 3806924 w 5066518"/>
              <a:gd name="connsiteY20" fmla="*/ 5361945 h 5361945"/>
              <a:gd name="connsiteX21" fmla="*/ 3070264 w 5066518"/>
              <a:gd name="connsiteY21" fmla="*/ 5361945 h 5361945"/>
              <a:gd name="connsiteX22" fmla="*/ 2285411 w 5066518"/>
              <a:gd name="connsiteY22" fmla="*/ 5361945 h 5361945"/>
              <a:gd name="connsiteX23" fmla="*/ 1596943 w 5066518"/>
              <a:gd name="connsiteY23" fmla="*/ 5361945 h 5361945"/>
              <a:gd name="connsiteX24" fmla="*/ 956669 w 5066518"/>
              <a:gd name="connsiteY24" fmla="*/ 5361945 h 5361945"/>
              <a:gd name="connsiteX25" fmla="*/ 123623 w 5066518"/>
              <a:gd name="connsiteY25" fmla="*/ 5361945 h 5361945"/>
              <a:gd name="connsiteX26" fmla="*/ 0 w 5066518"/>
              <a:gd name="connsiteY26" fmla="*/ 5238322 h 5361945"/>
              <a:gd name="connsiteX27" fmla="*/ 0 w 5066518"/>
              <a:gd name="connsiteY27" fmla="*/ 4650132 h 5361945"/>
              <a:gd name="connsiteX28" fmla="*/ 0 w 5066518"/>
              <a:gd name="connsiteY28" fmla="*/ 3959647 h 5361945"/>
              <a:gd name="connsiteX29" fmla="*/ 0 w 5066518"/>
              <a:gd name="connsiteY29" fmla="*/ 3320310 h 5361945"/>
              <a:gd name="connsiteX30" fmla="*/ 0 w 5066518"/>
              <a:gd name="connsiteY30" fmla="*/ 2732119 h 5361945"/>
              <a:gd name="connsiteX31" fmla="*/ 0 w 5066518"/>
              <a:gd name="connsiteY31" fmla="*/ 2246223 h 5361945"/>
              <a:gd name="connsiteX32" fmla="*/ 0 w 5066518"/>
              <a:gd name="connsiteY32" fmla="*/ 1760327 h 5361945"/>
              <a:gd name="connsiteX33" fmla="*/ 0 w 5066518"/>
              <a:gd name="connsiteY33" fmla="*/ 1069842 h 5361945"/>
              <a:gd name="connsiteX34" fmla="*/ 0 w 5066518"/>
              <a:gd name="connsiteY34" fmla="*/ 123623 h 536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066518" h="5361945" fill="none" extrusionOk="0">
                <a:moveTo>
                  <a:pt x="0" y="123623"/>
                </a:moveTo>
                <a:cubicBezTo>
                  <a:pt x="9604" y="60685"/>
                  <a:pt x="68477" y="-8694"/>
                  <a:pt x="123623" y="0"/>
                </a:cubicBezTo>
                <a:cubicBezTo>
                  <a:pt x="276393" y="27183"/>
                  <a:pt x="449150" y="28447"/>
                  <a:pt x="763898" y="0"/>
                </a:cubicBezTo>
                <a:cubicBezTo>
                  <a:pt x="1078647" y="-28447"/>
                  <a:pt x="1341081" y="-6887"/>
                  <a:pt x="1500558" y="0"/>
                </a:cubicBezTo>
                <a:cubicBezTo>
                  <a:pt x="1660035" y="6887"/>
                  <a:pt x="1865251" y="-9198"/>
                  <a:pt x="2092640" y="0"/>
                </a:cubicBezTo>
                <a:cubicBezTo>
                  <a:pt x="2320029" y="9198"/>
                  <a:pt x="2518206" y="14304"/>
                  <a:pt x="2684722" y="0"/>
                </a:cubicBezTo>
                <a:cubicBezTo>
                  <a:pt x="2851238" y="-14304"/>
                  <a:pt x="3160648" y="13209"/>
                  <a:pt x="3324997" y="0"/>
                </a:cubicBezTo>
                <a:cubicBezTo>
                  <a:pt x="3489346" y="-13209"/>
                  <a:pt x="3942630" y="-39198"/>
                  <a:pt x="4109849" y="0"/>
                </a:cubicBezTo>
                <a:cubicBezTo>
                  <a:pt x="4277068" y="39198"/>
                  <a:pt x="4771879" y="33855"/>
                  <a:pt x="4942895" y="0"/>
                </a:cubicBezTo>
                <a:cubicBezTo>
                  <a:pt x="5011156" y="16503"/>
                  <a:pt x="5063067" y="53380"/>
                  <a:pt x="5066518" y="123623"/>
                </a:cubicBezTo>
                <a:cubicBezTo>
                  <a:pt x="5060500" y="291221"/>
                  <a:pt x="5089866" y="420631"/>
                  <a:pt x="5066518" y="660666"/>
                </a:cubicBezTo>
                <a:cubicBezTo>
                  <a:pt x="5043170" y="900701"/>
                  <a:pt x="5053628" y="1162022"/>
                  <a:pt x="5066518" y="1300004"/>
                </a:cubicBezTo>
                <a:cubicBezTo>
                  <a:pt x="5079408" y="1437986"/>
                  <a:pt x="5033193" y="1819981"/>
                  <a:pt x="5066518" y="2041635"/>
                </a:cubicBezTo>
                <a:cubicBezTo>
                  <a:pt x="5099843" y="2263289"/>
                  <a:pt x="5073695" y="2370643"/>
                  <a:pt x="5066518" y="2527532"/>
                </a:cubicBezTo>
                <a:cubicBezTo>
                  <a:pt x="5059341" y="2684421"/>
                  <a:pt x="5051013" y="2810660"/>
                  <a:pt x="5066518" y="3013428"/>
                </a:cubicBezTo>
                <a:cubicBezTo>
                  <a:pt x="5082023" y="3216196"/>
                  <a:pt x="5052279" y="3578946"/>
                  <a:pt x="5066518" y="3755059"/>
                </a:cubicBezTo>
                <a:cubicBezTo>
                  <a:pt x="5080757" y="3931172"/>
                  <a:pt x="5080180" y="4091465"/>
                  <a:pt x="5066518" y="4343250"/>
                </a:cubicBezTo>
                <a:cubicBezTo>
                  <a:pt x="5052856" y="4595035"/>
                  <a:pt x="5043631" y="4932029"/>
                  <a:pt x="5066518" y="5238322"/>
                </a:cubicBezTo>
                <a:cubicBezTo>
                  <a:pt x="5077069" y="5315143"/>
                  <a:pt x="5026146" y="5358329"/>
                  <a:pt x="4942895" y="5361945"/>
                </a:cubicBezTo>
                <a:cubicBezTo>
                  <a:pt x="4667023" y="5369224"/>
                  <a:pt x="4630855" y="5376884"/>
                  <a:pt x="4350813" y="5361945"/>
                </a:cubicBezTo>
                <a:cubicBezTo>
                  <a:pt x="4070771" y="5347006"/>
                  <a:pt x="4017275" y="5346895"/>
                  <a:pt x="3806924" y="5361945"/>
                </a:cubicBezTo>
                <a:cubicBezTo>
                  <a:pt x="3596573" y="5376995"/>
                  <a:pt x="3332187" y="5341327"/>
                  <a:pt x="3070264" y="5361945"/>
                </a:cubicBezTo>
                <a:cubicBezTo>
                  <a:pt x="2808341" y="5382563"/>
                  <a:pt x="2572649" y="5342471"/>
                  <a:pt x="2285411" y="5361945"/>
                </a:cubicBezTo>
                <a:cubicBezTo>
                  <a:pt x="1998173" y="5381419"/>
                  <a:pt x="1906986" y="5371936"/>
                  <a:pt x="1596943" y="5361945"/>
                </a:cubicBezTo>
                <a:cubicBezTo>
                  <a:pt x="1286900" y="5351954"/>
                  <a:pt x="1192690" y="5388954"/>
                  <a:pt x="956669" y="5361945"/>
                </a:cubicBezTo>
                <a:cubicBezTo>
                  <a:pt x="720648" y="5334936"/>
                  <a:pt x="316299" y="5327741"/>
                  <a:pt x="123623" y="5361945"/>
                </a:cubicBezTo>
                <a:cubicBezTo>
                  <a:pt x="54638" y="5363524"/>
                  <a:pt x="-9310" y="5316081"/>
                  <a:pt x="0" y="5238322"/>
                </a:cubicBezTo>
                <a:cubicBezTo>
                  <a:pt x="16616" y="5007814"/>
                  <a:pt x="18426" y="4898040"/>
                  <a:pt x="0" y="4650132"/>
                </a:cubicBezTo>
                <a:cubicBezTo>
                  <a:pt x="-18426" y="4402224"/>
                  <a:pt x="23440" y="4239500"/>
                  <a:pt x="0" y="3959647"/>
                </a:cubicBezTo>
                <a:cubicBezTo>
                  <a:pt x="-23440" y="3679795"/>
                  <a:pt x="-25729" y="3532703"/>
                  <a:pt x="0" y="3320310"/>
                </a:cubicBezTo>
                <a:cubicBezTo>
                  <a:pt x="25729" y="3107917"/>
                  <a:pt x="8525" y="2908693"/>
                  <a:pt x="0" y="2732119"/>
                </a:cubicBezTo>
                <a:cubicBezTo>
                  <a:pt x="-8525" y="2555545"/>
                  <a:pt x="-4010" y="2478670"/>
                  <a:pt x="0" y="2246223"/>
                </a:cubicBezTo>
                <a:cubicBezTo>
                  <a:pt x="4010" y="2013776"/>
                  <a:pt x="-7172" y="1886919"/>
                  <a:pt x="0" y="1760327"/>
                </a:cubicBezTo>
                <a:cubicBezTo>
                  <a:pt x="7172" y="1633735"/>
                  <a:pt x="14728" y="1322888"/>
                  <a:pt x="0" y="1069842"/>
                </a:cubicBezTo>
                <a:cubicBezTo>
                  <a:pt x="-14728" y="816797"/>
                  <a:pt x="-8890" y="400219"/>
                  <a:pt x="0" y="123623"/>
                </a:cubicBezTo>
                <a:close/>
              </a:path>
              <a:path w="5066518" h="5361945" stroke="0" extrusionOk="0">
                <a:moveTo>
                  <a:pt x="0" y="123623"/>
                </a:moveTo>
                <a:cubicBezTo>
                  <a:pt x="-2846" y="61219"/>
                  <a:pt x="60703" y="-14827"/>
                  <a:pt x="123623" y="0"/>
                </a:cubicBezTo>
                <a:cubicBezTo>
                  <a:pt x="271013" y="-24482"/>
                  <a:pt x="451653" y="4056"/>
                  <a:pt x="715705" y="0"/>
                </a:cubicBezTo>
                <a:cubicBezTo>
                  <a:pt x="979757" y="-4056"/>
                  <a:pt x="1171004" y="15945"/>
                  <a:pt x="1355980" y="0"/>
                </a:cubicBezTo>
                <a:cubicBezTo>
                  <a:pt x="1540956" y="-15945"/>
                  <a:pt x="1756441" y="-25317"/>
                  <a:pt x="1948062" y="0"/>
                </a:cubicBezTo>
                <a:cubicBezTo>
                  <a:pt x="2139683" y="25317"/>
                  <a:pt x="2328569" y="26860"/>
                  <a:pt x="2491951" y="0"/>
                </a:cubicBezTo>
                <a:cubicBezTo>
                  <a:pt x="2655333" y="-26860"/>
                  <a:pt x="3080007" y="-9877"/>
                  <a:pt x="3276804" y="0"/>
                </a:cubicBezTo>
                <a:cubicBezTo>
                  <a:pt x="3473601" y="9877"/>
                  <a:pt x="3845377" y="-18458"/>
                  <a:pt x="4061657" y="0"/>
                </a:cubicBezTo>
                <a:cubicBezTo>
                  <a:pt x="4277937" y="18458"/>
                  <a:pt x="4612784" y="6262"/>
                  <a:pt x="4942895" y="0"/>
                </a:cubicBezTo>
                <a:cubicBezTo>
                  <a:pt x="5000216" y="-4273"/>
                  <a:pt x="5050815" y="56795"/>
                  <a:pt x="5066518" y="123623"/>
                </a:cubicBezTo>
                <a:cubicBezTo>
                  <a:pt x="5059821" y="256634"/>
                  <a:pt x="5042487" y="438071"/>
                  <a:pt x="5066518" y="660666"/>
                </a:cubicBezTo>
                <a:cubicBezTo>
                  <a:pt x="5090549" y="883261"/>
                  <a:pt x="5058317" y="1050142"/>
                  <a:pt x="5066518" y="1248857"/>
                </a:cubicBezTo>
                <a:cubicBezTo>
                  <a:pt x="5074719" y="1447572"/>
                  <a:pt x="5092970" y="1664428"/>
                  <a:pt x="5066518" y="1785900"/>
                </a:cubicBezTo>
                <a:cubicBezTo>
                  <a:pt x="5040066" y="1907372"/>
                  <a:pt x="5070848" y="2141223"/>
                  <a:pt x="5066518" y="2374091"/>
                </a:cubicBezTo>
                <a:cubicBezTo>
                  <a:pt x="5062188" y="2606959"/>
                  <a:pt x="5079575" y="2742336"/>
                  <a:pt x="5066518" y="2911134"/>
                </a:cubicBezTo>
                <a:cubicBezTo>
                  <a:pt x="5053461" y="3079932"/>
                  <a:pt x="5073412" y="3223345"/>
                  <a:pt x="5066518" y="3397030"/>
                </a:cubicBezTo>
                <a:cubicBezTo>
                  <a:pt x="5059624" y="3570715"/>
                  <a:pt x="5052145" y="3725017"/>
                  <a:pt x="5066518" y="3882927"/>
                </a:cubicBezTo>
                <a:cubicBezTo>
                  <a:pt x="5080891" y="4040837"/>
                  <a:pt x="5092924" y="4231005"/>
                  <a:pt x="5066518" y="4573411"/>
                </a:cubicBezTo>
                <a:cubicBezTo>
                  <a:pt x="5040112" y="4915817"/>
                  <a:pt x="5066906" y="5009379"/>
                  <a:pt x="5066518" y="5238322"/>
                </a:cubicBezTo>
                <a:cubicBezTo>
                  <a:pt x="5068596" y="5302571"/>
                  <a:pt x="4997374" y="5365237"/>
                  <a:pt x="4942895" y="5361945"/>
                </a:cubicBezTo>
                <a:cubicBezTo>
                  <a:pt x="4692254" y="5381784"/>
                  <a:pt x="4574511" y="5368026"/>
                  <a:pt x="4302620" y="5361945"/>
                </a:cubicBezTo>
                <a:cubicBezTo>
                  <a:pt x="4030729" y="5355864"/>
                  <a:pt x="3905703" y="5343016"/>
                  <a:pt x="3710538" y="5361945"/>
                </a:cubicBezTo>
                <a:cubicBezTo>
                  <a:pt x="3515373" y="5380874"/>
                  <a:pt x="3343546" y="5361658"/>
                  <a:pt x="3118456" y="5361945"/>
                </a:cubicBezTo>
                <a:cubicBezTo>
                  <a:pt x="2893366" y="5362232"/>
                  <a:pt x="2518186" y="5345793"/>
                  <a:pt x="2333603" y="5361945"/>
                </a:cubicBezTo>
                <a:cubicBezTo>
                  <a:pt x="2149020" y="5378097"/>
                  <a:pt x="1830801" y="5372001"/>
                  <a:pt x="1645136" y="5361945"/>
                </a:cubicBezTo>
                <a:cubicBezTo>
                  <a:pt x="1459471" y="5351889"/>
                  <a:pt x="1248855" y="5378103"/>
                  <a:pt x="1101247" y="5361945"/>
                </a:cubicBezTo>
                <a:cubicBezTo>
                  <a:pt x="953639" y="5345787"/>
                  <a:pt x="609194" y="5349520"/>
                  <a:pt x="123623" y="5361945"/>
                </a:cubicBezTo>
                <a:cubicBezTo>
                  <a:pt x="50909" y="5361385"/>
                  <a:pt x="4741" y="5310230"/>
                  <a:pt x="0" y="5238322"/>
                </a:cubicBezTo>
                <a:cubicBezTo>
                  <a:pt x="14963" y="5036703"/>
                  <a:pt x="-9597" y="4853154"/>
                  <a:pt x="0" y="4752426"/>
                </a:cubicBezTo>
                <a:cubicBezTo>
                  <a:pt x="9597" y="4651698"/>
                  <a:pt x="22299" y="4390566"/>
                  <a:pt x="0" y="4215382"/>
                </a:cubicBezTo>
                <a:cubicBezTo>
                  <a:pt x="-22299" y="4040198"/>
                  <a:pt x="-25312" y="3826037"/>
                  <a:pt x="0" y="3627192"/>
                </a:cubicBezTo>
                <a:cubicBezTo>
                  <a:pt x="25312" y="3428347"/>
                  <a:pt x="-1303" y="3170213"/>
                  <a:pt x="0" y="2936707"/>
                </a:cubicBezTo>
                <a:cubicBezTo>
                  <a:pt x="1303" y="2703202"/>
                  <a:pt x="-21059" y="2573944"/>
                  <a:pt x="0" y="2399664"/>
                </a:cubicBezTo>
                <a:cubicBezTo>
                  <a:pt x="21059" y="2225384"/>
                  <a:pt x="20780" y="1940787"/>
                  <a:pt x="0" y="1760327"/>
                </a:cubicBezTo>
                <a:cubicBezTo>
                  <a:pt x="-20780" y="1579867"/>
                  <a:pt x="15713" y="1428310"/>
                  <a:pt x="0" y="1120989"/>
                </a:cubicBezTo>
                <a:cubicBezTo>
                  <a:pt x="-15713" y="813668"/>
                  <a:pt x="5569" y="366856"/>
                  <a:pt x="0" y="123623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141300597">
                  <a:prstGeom prst="roundRect">
                    <a:avLst>
                      <a:gd name="adj" fmla="val 244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F04BE8-5C4B-4E7D-963B-24C3CA367139}"/>
              </a:ext>
            </a:extLst>
          </p:cNvPr>
          <p:cNvSpPr txBox="1"/>
          <p:nvPr/>
        </p:nvSpPr>
        <p:spPr>
          <a:xfrm>
            <a:off x="695679" y="6237874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Working Area</a:t>
            </a:r>
          </a:p>
        </p:txBody>
      </p:sp>
      <p:sp>
        <p:nvSpPr>
          <p:cNvPr id="29" name="Flowchart: Magnetic Disk 28">
            <a:extLst>
              <a:ext uri="{FF2B5EF4-FFF2-40B4-BE49-F238E27FC236}">
                <a16:creationId xmlns:a16="http://schemas.microsoft.com/office/drawing/2014/main" id="{B6153D00-B687-4118-A653-387A0EEB1AB4}"/>
              </a:ext>
            </a:extLst>
          </p:cNvPr>
          <p:cNvSpPr/>
          <p:nvPr/>
        </p:nvSpPr>
        <p:spPr>
          <a:xfrm>
            <a:off x="3540935" y="2015496"/>
            <a:ext cx="1097280" cy="113884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4520D3-F2E1-4F62-88DA-4D1AF75E39E5}"/>
              </a:ext>
            </a:extLst>
          </p:cNvPr>
          <p:cNvSpPr txBox="1"/>
          <p:nvPr/>
        </p:nvSpPr>
        <p:spPr>
          <a:xfrm>
            <a:off x="3473401" y="1427937"/>
            <a:ext cx="196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repository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FE97C4B-AF50-4515-AEFF-F8D438BE934F}"/>
              </a:ext>
            </a:extLst>
          </p:cNvPr>
          <p:cNvSpPr/>
          <p:nvPr/>
        </p:nvSpPr>
        <p:spPr>
          <a:xfrm>
            <a:off x="427985" y="4066507"/>
            <a:ext cx="2214144" cy="2552007"/>
          </a:xfrm>
          <a:custGeom>
            <a:avLst/>
            <a:gdLst>
              <a:gd name="connsiteX0" fmla="*/ 0 w 2214144"/>
              <a:gd name="connsiteY0" fmla="*/ 126361 h 2552007"/>
              <a:gd name="connsiteX1" fmla="*/ 126361 w 2214144"/>
              <a:gd name="connsiteY1" fmla="*/ 0 h 2552007"/>
              <a:gd name="connsiteX2" fmla="*/ 655945 w 2214144"/>
              <a:gd name="connsiteY2" fmla="*/ 0 h 2552007"/>
              <a:gd name="connsiteX3" fmla="*/ 1146300 w 2214144"/>
              <a:gd name="connsiteY3" fmla="*/ 0 h 2552007"/>
              <a:gd name="connsiteX4" fmla="*/ 1617042 w 2214144"/>
              <a:gd name="connsiteY4" fmla="*/ 0 h 2552007"/>
              <a:gd name="connsiteX5" fmla="*/ 2087783 w 2214144"/>
              <a:gd name="connsiteY5" fmla="*/ 0 h 2552007"/>
              <a:gd name="connsiteX6" fmla="*/ 2214144 w 2214144"/>
              <a:gd name="connsiteY6" fmla="*/ 126361 h 2552007"/>
              <a:gd name="connsiteX7" fmla="*/ 2214144 w 2214144"/>
              <a:gd name="connsiteY7" fmla="*/ 701182 h 2552007"/>
              <a:gd name="connsiteX8" fmla="*/ 2214144 w 2214144"/>
              <a:gd name="connsiteY8" fmla="*/ 1276004 h 2552007"/>
              <a:gd name="connsiteX9" fmla="*/ 2214144 w 2214144"/>
              <a:gd name="connsiteY9" fmla="*/ 1850825 h 2552007"/>
              <a:gd name="connsiteX10" fmla="*/ 2214144 w 2214144"/>
              <a:gd name="connsiteY10" fmla="*/ 2425646 h 2552007"/>
              <a:gd name="connsiteX11" fmla="*/ 2087783 w 2214144"/>
              <a:gd name="connsiteY11" fmla="*/ 2552007 h 2552007"/>
              <a:gd name="connsiteX12" fmla="*/ 1558199 w 2214144"/>
              <a:gd name="connsiteY12" fmla="*/ 2552007 h 2552007"/>
              <a:gd name="connsiteX13" fmla="*/ 1028615 w 2214144"/>
              <a:gd name="connsiteY13" fmla="*/ 2552007 h 2552007"/>
              <a:gd name="connsiteX14" fmla="*/ 577488 w 2214144"/>
              <a:gd name="connsiteY14" fmla="*/ 2552007 h 2552007"/>
              <a:gd name="connsiteX15" fmla="*/ 126361 w 2214144"/>
              <a:gd name="connsiteY15" fmla="*/ 2552007 h 2552007"/>
              <a:gd name="connsiteX16" fmla="*/ 0 w 2214144"/>
              <a:gd name="connsiteY16" fmla="*/ 2425646 h 2552007"/>
              <a:gd name="connsiteX17" fmla="*/ 0 w 2214144"/>
              <a:gd name="connsiteY17" fmla="*/ 1850825 h 2552007"/>
              <a:gd name="connsiteX18" fmla="*/ 0 w 2214144"/>
              <a:gd name="connsiteY18" fmla="*/ 1230018 h 2552007"/>
              <a:gd name="connsiteX19" fmla="*/ 0 w 2214144"/>
              <a:gd name="connsiteY19" fmla="*/ 701182 h 2552007"/>
              <a:gd name="connsiteX20" fmla="*/ 0 w 2214144"/>
              <a:gd name="connsiteY20" fmla="*/ 126361 h 2552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14144" h="2552007" extrusionOk="0">
                <a:moveTo>
                  <a:pt x="0" y="126361"/>
                </a:moveTo>
                <a:cubicBezTo>
                  <a:pt x="12346" y="65575"/>
                  <a:pt x="43380" y="-8092"/>
                  <a:pt x="126361" y="0"/>
                </a:cubicBezTo>
                <a:cubicBezTo>
                  <a:pt x="269131" y="-34956"/>
                  <a:pt x="542248" y="33401"/>
                  <a:pt x="655945" y="0"/>
                </a:cubicBezTo>
                <a:cubicBezTo>
                  <a:pt x="769642" y="-33401"/>
                  <a:pt x="924254" y="32684"/>
                  <a:pt x="1146300" y="0"/>
                </a:cubicBezTo>
                <a:cubicBezTo>
                  <a:pt x="1368347" y="-32684"/>
                  <a:pt x="1478860" y="49092"/>
                  <a:pt x="1617042" y="0"/>
                </a:cubicBezTo>
                <a:cubicBezTo>
                  <a:pt x="1755224" y="-49092"/>
                  <a:pt x="1913225" y="8647"/>
                  <a:pt x="2087783" y="0"/>
                </a:cubicBezTo>
                <a:cubicBezTo>
                  <a:pt x="2154979" y="-882"/>
                  <a:pt x="2203614" y="65895"/>
                  <a:pt x="2214144" y="126361"/>
                </a:cubicBezTo>
                <a:cubicBezTo>
                  <a:pt x="2245389" y="404555"/>
                  <a:pt x="2198902" y="470714"/>
                  <a:pt x="2214144" y="701182"/>
                </a:cubicBezTo>
                <a:cubicBezTo>
                  <a:pt x="2229386" y="931650"/>
                  <a:pt x="2171512" y="1147064"/>
                  <a:pt x="2214144" y="1276004"/>
                </a:cubicBezTo>
                <a:cubicBezTo>
                  <a:pt x="2256776" y="1404944"/>
                  <a:pt x="2210139" y="1667683"/>
                  <a:pt x="2214144" y="1850825"/>
                </a:cubicBezTo>
                <a:cubicBezTo>
                  <a:pt x="2218149" y="2033967"/>
                  <a:pt x="2187212" y="2148536"/>
                  <a:pt x="2214144" y="2425646"/>
                </a:cubicBezTo>
                <a:cubicBezTo>
                  <a:pt x="2225703" y="2502371"/>
                  <a:pt x="2170054" y="2555161"/>
                  <a:pt x="2087783" y="2552007"/>
                </a:cubicBezTo>
                <a:cubicBezTo>
                  <a:pt x="1854155" y="2600241"/>
                  <a:pt x="1773838" y="2520580"/>
                  <a:pt x="1558199" y="2552007"/>
                </a:cubicBezTo>
                <a:cubicBezTo>
                  <a:pt x="1342560" y="2583434"/>
                  <a:pt x="1260028" y="2524565"/>
                  <a:pt x="1028615" y="2552007"/>
                </a:cubicBezTo>
                <a:cubicBezTo>
                  <a:pt x="797202" y="2579449"/>
                  <a:pt x="680007" y="2547935"/>
                  <a:pt x="577488" y="2552007"/>
                </a:cubicBezTo>
                <a:cubicBezTo>
                  <a:pt x="474969" y="2556079"/>
                  <a:pt x="341337" y="2544133"/>
                  <a:pt x="126361" y="2552007"/>
                </a:cubicBezTo>
                <a:cubicBezTo>
                  <a:pt x="65242" y="2567000"/>
                  <a:pt x="4782" y="2499986"/>
                  <a:pt x="0" y="2425646"/>
                </a:cubicBezTo>
                <a:cubicBezTo>
                  <a:pt x="-3950" y="2175378"/>
                  <a:pt x="2919" y="2106630"/>
                  <a:pt x="0" y="1850825"/>
                </a:cubicBezTo>
                <a:cubicBezTo>
                  <a:pt x="-2919" y="1595020"/>
                  <a:pt x="36337" y="1518399"/>
                  <a:pt x="0" y="1230018"/>
                </a:cubicBezTo>
                <a:cubicBezTo>
                  <a:pt x="-36337" y="941637"/>
                  <a:pt x="52285" y="834902"/>
                  <a:pt x="0" y="701182"/>
                </a:cubicBezTo>
                <a:cubicBezTo>
                  <a:pt x="-52285" y="567462"/>
                  <a:pt x="2220" y="351872"/>
                  <a:pt x="0" y="126361"/>
                </a:cubicBezTo>
                <a:close/>
              </a:path>
            </a:pathLst>
          </a:custGeom>
          <a:noFill/>
          <a:ln>
            <a:prstDash val="lgDash"/>
            <a:extLst>
              <a:ext uri="{C807C97D-BFC1-408E-A445-0C87EB9F89A2}">
                <ask:lineSketchStyleProps xmlns:ask="http://schemas.microsoft.com/office/drawing/2018/sketchyshapes" sd="2493440522">
                  <a:prstGeom prst="roundRect">
                    <a:avLst>
                      <a:gd name="adj" fmla="val 570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9189026-ABCA-483B-A7DD-4D433DC73E37}"/>
              </a:ext>
            </a:extLst>
          </p:cNvPr>
          <p:cNvSpPr/>
          <p:nvPr/>
        </p:nvSpPr>
        <p:spPr>
          <a:xfrm>
            <a:off x="2743946" y="1422730"/>
            <a:ext cx="2570551" cy="5195784"/>
          </a:xfrm>
          <a:custGeom>
            <a:avLst/>
            <a:gdLst>
              <a:gd name="connsiteX0" fmla="*/ 0 w 2570551"/>
              <a:gd name="connsiteY0" fmla="*/ 146701 h 5195784"/>
              <a:gd name="connsiteX1" fmla="*/ 146701 w 2570551"/>
              <a:gd name="connsiteY1" fmla="*/ 0 h 5195784"/>
              <a:gd name="connsiteX2" fmla="*/ 761531 w 2570551"/>
              <a:gd name="connsiteY2" fmla="*/ 0 h 5195784"/>
              <a:gd name="connsiteX3" fmla="*/ 1330818 w 2570551"/>
              <a:gd name="connsiteY3" fmla="*/ 0 h 5195784"/>
              <a:gd name="connsiteX4" fmla="*/ 1877334 w 2570551"/>
              <a:gd name="connsiteY4" fmla="*/ 0 h 5195784"/>
              <a:gd name="connsiteX5" fmla="*/ 2423850 w 2570551"/>
              <a:gd name="connsiteY5" fmla="*/ 0 h 5195784"/>
              <a:gd name="connsiteX6" fmla="*/ 2570551 w 2570551"/>
              <a:gd name="connsiteY6" fmla="*/ 146701 h 5195784"/>
              <a:gd name="connsiteX7" fmla="*/ 2570551 w 2570551"/>
              <a:gd name="connsiteY7" fmla="*/ 691410 h 5195784"/>
              <a:gd name="connsiteX8" fmla="*/ 2570551 w 2570551"/>
              <a:gd name="connsiteY8" fmla="*/ 1236119 h 5195784"/>
              <a:gd name="connsiteX9" fmla="*/ 2570551 w 2570551"/>
              <a:gd name="connsiteY9" fmla="*/ 1780828 h 5195784"/>
              <a:gd name="connsiteX10" fmla="*/ 2570551 w 2570551"/>
              <a:gd name="connsiteY10" fmla="*/ 2423585 h 5195784"/>
              <a:gd name="connsiteX11" fmla="*/ 2570551 w 2570551"/>
              <a:gd name="connsiteY11" fmla="*/ 2821223 h 5195784"/>
              <a:gd name="connsiteX12" fmla="*/ 2570551 w 2570551"/>
              <a:gd name="connsiteY12" fmla="*/ 3365932 h 5195784"/>
              <a:gd name="connsiteX13" fmla="*/ 2570551 w 2570551"/>
              <a:gd name="connsiteY13" fmla="*/ 3763569 h 5195784"/>
              <a:gd name="connsiteX14" fmla="*/ 2570551 w 2570551"/>
              <a:gd name="connsiteY14" fmla="*/ 4406326 h 5195784"/>
              <a:gd name="connsiteX15" fmla="*/ 2570551 w 2570551"/>
              <a:gd name="connsiteY15" fmla="*/ 5049083 h 5195784"/>
              <a:gd name="connsiteX16" fmla="*/ 2423850 w 2570551"/>
              <a:gd name="connsiteY16" fmla="*/ 5195784 h 5195784"/>
              <a:gd name="connsiteX17" fmla="*/ 1854563 w 2570551"/>
              <a:gd name="connsiteY17" fmla="*/ 5195784 h 5195784"/>
              <a:gd name="connsiteX18" fmla="*/ 1330818 w 2570551"/>
              <a:gd name="connsiteY18" fmla="*/ 5195784 h 5195784"/>
              <a:gd name="connsiteX19" fmla="*/ 715988 w 2570551"/>
              <a:gd name="connsiteY19" fmla="*/ 5195784 h 5195784"/>
              <a:gd name="connsiteX20" fmla="*/ 146701 w 2570551"/>
              <a:gd name="connsiteY20" fmla="*/ 5195784 h 5195784"/>
              <a:gd name="connsiteX21" fmla="*/ 0 w 2570551"/>
              <a:gd name="connsiteY21" fmla="*/ 5049083 h 5195784"/>
              <a:gd name="connsiteX22" fmla="*/ 0 w 2570551"/>
              <a:gd name="connsiteY22" fmla="*/ 4406326 h 5195784"/>
              <a:gd name="connsiteX23" fmla="*/ 0 w 2570551"/>
              <a:gd name="connsiteY23" fmla="*/ 3763569 h 5195784"/>
              <a:gd name="connsiteX24" fmla="*/ 0 w 2570551"/>
              <a:gd name="connsiteY24" fmla="*/ 3316908 h 5195784"/>
              <a:gd name="connsiteX25" fmla="*/ 0 w 2570551"/>
              <a:gd name="connsiteY25" fmla="*/ 2772199 h 5195784"/>
              <a:gd name="connsiteX26" fmla="*/ 0 w 2570551"/>
              <a:gd name="connsiteY26" fmla="*/ 2325537 h 5195784"/>
              <a:gd name="connsiteX27" fmla="*/ 0 w 2570551"/>
              <a:gd name="connsiteY27" fmla="*/ 1927900 h 5195784"/>
              <a:gd name="connsiteX28" fmla="*/ 0 w 2570551"/>
              <a:gd name="connsiteY28" fmla="*/ 1432215 h 5195784"/>
              <a:gd name="connsiteX29" fmla="*/ 0 w 2570551"/>
              <a:gd name="connsiteY29" fmla="*/ 985553 h 5195784"/>
              <a:gd name="connsiteX30" fmla="*/ 0 w 2570551"/>
              <a:gd name="connsiteY30" fmla="*/ 146701 h 519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570551" h="5195784" extrusionOk="0">
                <a:moveTo>
                  <a:pt x="0" y="146701"/>
                </a:moveTo>
                <a:cubicBezTo>
                  <a:pt x="15594" y="77050"/>
                  <a:pt x="46877" y="-11533"/>
                  <a:pt x="146701" y="0"/>
                </a:cubicBezTo>
                <a:cubicBezTo>
                  <a:pt x="352506" y="-27460"/>
                  <a:pt x="602386" y="52668"/>
                  <a:pt x="761531" y="0"/>
                </a:cubicBezTo>
                <a:cubicBezTo>
                  <a:pt x="920676" y="-52668"/>
                  <a:pt x="1098381" y="59177"/>
                  <a:pt x="1330818" y="0"/>
                </a:cubicBezTo>
                <a:cubicBezTo>
                  <a:pt x="1563255" y="-59177"/>
                  <a:pt x="1746020" y="21945"/>
                  <a:pt x="1877334" y="0"/>
                </a:cubicBezTo>
                <a:cubicBezTo>
                  <a:pt x="2008648" y="-21945"/>
                  <a:pt x="2196121" y="14383"/>
                  <a:pt x="2423850" y="0"/>
                </a:cubicBezTo>
                <a:cubicBezTo>
                  <a:pt x="2497432" y="-2531"/>
                  <a:pt x="2554222" y="80134"/>
                  <a:pt x="2570551" y="146701"/>
                </a:cubicBezTo>
                <a:cubicBezTo>
                  <a:pt x="2580997" y="305627"/>
                  <a:pt x="2525069" y="579915"/>
                  <a:pt x="2570551" y="691410"/>
                </a:cubicBezTo>
                <a:cubicBezTo>
                  <a:pt x="2616033" y="802905"/>
                  <a:pt x="2554787" y="1084249"/>
                  <a:pt x="2570551" y="1236119"/>
                </a:cubicBezTo>
                <a:cubicBezTo>
                  <a:pt x="2586315" y="1387989"/>
                  <a:pt x="2566320" y="1598751"/>
                  <a:pt x="2570551" y="1780828"/>
                </a:cubicBezTo>
                <a:cubicBezTo>
                  <a:pt x="2574782" y="1962905"/>
                  <a:pt x="2547057" y="2112449"/>
                  <a:pt x="2570551" y="2423585"/>
                </a:cubicBezTo>
                <a:cubicBezTo>
                  <a:pt x="2594045" y="2734721"/>
                  <a:pt x="2567567" y="2692255"/>
                  <a:pt x="2570551" y="2821223"/>
                </a:cubicBezTo>
                <a:cubicBezTo>
                  <a:pt x="2573535" y="2950191"/>
                  <a:pt x="2524969" y="3178230"/>
                  <a:pt x="2570551" y="3365932"/>
                </a:cubicBezTo>
                <a:cubicBezTo>
                  <a:pt x="2616133" y="3553634"/>
                  <a:pt x="2524896" y="3682846"/>
                  <a:pt x="2570551" y="3763569"/>
                </a:cubicBezTo>
                <a:cubicBezTo>
                  <a:pt x="2616206" y="3844292"/>
                  <a:pt x="2508813" y="4123683"/>
                  <a:pt x="2570551" y="4406326"/>
                </a:cubicBezTo>
                <a:cubicBezTo>
                  <a:pt x="2632289" y="4688969"/>
                  <a:pt x="2568707" y="4751890"/>
                  <a:pt x="2570551" y="5049083"/>
                </a:cubicBezTo>
                <a:cubicBezTo>
                  <a:pt x="2572676" y="5127447"/>
                  <a:pt x="2494412" y="5186280"/>
                  <a:pt x="2423850" y="5195784"/>
                </a:cubicBezTo>
                <a:cubicBezTo>
                  <a:pt x="2179055" y="5228584"/>
                  <a:pt x="1984975" y="5137773"/>
                  <a:pt x="1854563" y="5195784"/>
                </a:cubicBezTo>
                <a:cubicBezTo>
                  <a:pt x="1724151" y="5253795"/>
                  <a:pt x="1449220" y="5178781"/>
                  <a:pt x="1330818" y="5195784"/>
                </a:cubicBezTo>
                <a:cubicBezTo>
                  <a:pt x="1212416" y="5212787"/>
                  <a:pt x="948761" y="5145236"/>
                  <a:pt x="715988" y="5195784"/>
                </a:cubicBezTo>
                <a:cubicBezTo>
                  <a:pt x="483215" y="5246332"/>
                  <a:pt x="319963" y="5165170"/>
                  <a:pt x="146701" y="5195784"/>
                </a:cubicBezTo>
                <a:cubicBezTo>
                  <a:pt x="69943" y="5194727"/>
                  <a:pt x="2917" y="5127887"/>
                  <a:pt x="0" y="5049083"/>
                </a:cubicBezTo>
                <a:cubicBezTo>
                  <a:pt x="-22078" y="4871478"/>
                  <a:pt x="56114" y="4615393"/>
                  <a:pt x="0" y="4406326"/>
                </a:cubicBezTo>
                <a:cubicBezTo>
                  <a:pt x="-56114" y="4197259"/>
                  <a:pt x="1134" y="4066359"/>
                  <a:pt x="0" y="3763569"/>
                </a:cubicBezTo>
                <a:cubicBezTo>
                  <a:pt x="-1134" y="3460779"/>
                  <a:pt x="22132" y="3444112"/>
                  <a:pt x="0" y="3316908"/>
                </a:cubicBezTo>
                <a:cubicBezTo>
                  <a:pt x="-22132" y="3189704"/>
                  <a:pt x="33717" y="3028127"/>
                  <a:pt x="0" y="2772199"/>
                </a:cubicBezTo>
                <a:cubicBezTo>
                  <a:pt x="-33717" y="2516271"/>
                  <a:pt x="14614" y="2536829"/>
                  <a:pt x="0" y="2325537"/>
                </a:cubicBezTo>
                <a:cubicBezTo>
                  <a:pt x="-14614" y="2114245"/>
                  <a:pt x="2086" y="2110584"/>
                  <a:pt x="0" y="1927900"/>
                </a:cubicBezTo>
                <a:cubicBezTo>
                  <a:pt x="-2086" y="1745216"/>
                  <a:pt x="40037" y="1574458"/>
                  <a:pt x="0" y="1432215"/>
                </a:cubicBezTo>
                <a:cubicBezTo>
                  <a:pt x="-40037" y="1289972"/>
                  <a:pt x="51078" y="1161604"/>
                  <a:pt x="0" y="985553"/>
                </a:cubicBezTo>
                <a:cubicBezTo>
                  <a:pt x="-51078" y="809502"/>
                  <a:pt x="26044" y="559329"/>
                  <a:pt x="0" y="146701"/>
                </a:cubicBezTo>
                <a:close/>
              </a:path>
            </a:pathLst>
          </a:custGeom>
          <a:noFill/>
          <a:ln>
            <a:prstDash val="lgDash"/>
            <a:extLst>
              <a:ext uri="{C807C97D-BFC1-408E-A445-0C87EB9F89A2}">
                <ask:lineSketchStyleProps xmlns:ask="http://schemas.microsoft.com/office/drawing/2018/sketchyshapes" sd="2493440522">
                  <a:prstGeom prst="roundRect">
                    <a:avLst>
                      <a:gd name="adj" fmla="val 570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FF357C8-62BF-44D8-A946-9B3D2C4B2EF3}"/>
              </a:ext>
            </a:extLst>
          </p:cNvPr>
          <p:cNvSpPr/>
          <p:nvPr/>
        </p:nvSpPr>
        <p:spPr>
          <a:xfrm>
            <a:off x="2957479" y="4066507"/>
            <a:ext cx="2242718" cy="2414599"/>
          </a:xfrm>
          <a:custGeom>
            <a:avLst/>
            <a:gdLst>
              <a:gd name="connsiteX0" fmla="*/ 0 w 2242718"/>
              <a:gd name="connsiteY0" fmla="*/ 127992 h 2414599"/>
              <a:gd name="connsiteX1" fmla="*/ 127992 w 2242718"/>
              <a:gd name="connsiteY1" fmla="*/ 0 h 2414599"/>
              <a:gd name="connsiteX2" fmla="*/ 664410 w 2242718"/>
              <a:gd name="connsiteY2" fmla="*/ 0 h 2414599"/>
              <a:gd name="connsiteX3" fmla="*/ 1161094 w 2242718"/>
              <a:gd name="connsiteY3" fmla="*/ 0 h 2414599"/>
              <a:gd name="connsiteX4" fmla="*/ 1637910 w 2242718"/>
              <a:gd name="connsiteY4" fmla="*/ 0 h 2414599"/>
              <a:gd name="connsiteX5" fmla="*/ 2114726 w 2242718"/>
              <a:gd name="connsiteY5" fmla="*/ 0 h 2414599"/>
              <a:gd name="connsiteX6" fmla="*/ 2242718 w 2242718"/>
              <a:gd name="connsiteY6" fmla="*/ 127992 h 2414599"/>
              <a:gd name="connsiteX7" fmla="*/ 2242718 w 2242718"/>
              <a:gd name="connsiteY7" fmla="*/ 667646 h 2414599"/>
              <a:gd name="connsiteX8" fmla="*/ 2242718 w 2242718"/>
              <a:gd name="connsiteY8" fmla="*/ 1207300 h 2414599"/>
              <a:gd name="connsiteX9" fmla="*/ 2242718 w 2242718"/>
              <a:gd name="connsiteY9" fmla="*/ 1746953 h 2414599"/>
              <a:gd name="connsiteX10" fmla="*/ 2242718 w 2242718"/>
              <a:gd name="connsiteY10" fmla="*/ 2286607 h 2414599"/>
              <a:gd name="connsiteX11" fmla="*/ 2114726 w 2242718"/>
              <a:gd name="connsiteY11" fmla="*/ 2414599 h 2414599"/>
              <a:gd name="connsiteX12" fmla="*/ 1578308 w 2242718"/>
              <a:gd name="connsiteY12" fmla="*/ 2414599 h 2414599"/>
              <a:gd name="connsiteX13" fmla="*/ 1041890 w 2242718"/>
              <a:gd name="connsiteY13" fmla="*/ 2414599 h 2414599"/>
              <a:gd name="connsiteX14" fmla="*/ 584941 w 2242718"/>
              <a:gd name="connsiteY14" fmla="*/ 2414599 h 2414599"/>
              <a:gd name="connsiteX15" fmla="*/ 127992 w 2242718"/>
              <a:gd name="connsiteY15" fmla="*/ 2414599 h 2414599"/>
              <a:gd name="connsiteX16" fmla="*/ 0 w 2242718"/>
              <a:gd name="connsiteY16" fmla="*/ 2286607 h 2414599"/>
              <a:gd name="connsiteX17" fmla="*/ 0 w 2242718"/>
              <a:gd name="connsiteY17" fmla="*/ 1746953 h 2414599"/>
              <a:gd name="connsiteX18" fmla="*/ 0 w 2242718"/>
              <a:gd name="connsiteY18" fmla="*/ 1164127 h 2414599"/>
              <a:gd name="connsiteX19" fmla="*/ 0 w 2242718"/>
              <a:gd name="connsiteY19" fmla="*/ 667646 h 2414599"/>
              <a:gd name="connsiteX20" fmla="*/ 0 w 2242718"/>
              <a:gd name="connsiteY20" fmla="*/ 127992 h 241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42718" h="2414599" extrusionOk="0">
                <a:moveTo>
                  <a:pt x="0" y="127992"/>
                </a:moveTo>
                <a:cubicBezTo>
                  <a:pt x="4533" y="60609"/>
                  <a:pt x="41033" y="-9979"/>
                  <a:pt x="127992" y="0"/>
                </a:cubicBezTo>
                <a:cubicBezTo>
                  <a:pt x="278642" y="-30672"/>
                  <a:pt x="501448" y="24111"/>
                  <a:pt x="664410" y="0"/>
                </a:cubicBezTo>
                <a:cubicBezTo>
                  <a:pt x="827372" y="-24111"/>
                  <a:pt x="953868" y="19549"/>
                  <a:pt x="1161094" y="0"/>
                </a:cubicBezTo>
                <a:cubicBezTo>
                  <a:pt x="1368320" y="-19549"/>
                  <a:pt x="1437677" y="9444"/>
                  <a:pt x="1637910" y="0"/>
                </a:cubicBezTo>
                <a:cubicBezTo>
                  <a:pt x="1838143" y="-9444"/>
                  <a:pt x="2000287" y="4053"/>
                  <a:pt x="2114726" y="0"/>
                </a:cubicBezTo>
                <a:cubicBezTo>
                  <a:pt x="2175014" y="-3539"/>
                  <a:pt x="2235767" y="63457"/>
                  <a:pt x="2242718" y="127992"/>
                </a:cubicBezTo>
                <a:cubicBezTo>
                  <a:pt x="2283098" y="272367"/>
                  <a:pt x="2184432" y="520269"/>
                  <a:pt x="2242718" y="667646"/>
                </a:cubicBezTo>
                <a:cubicBezTo>
                  <a:pt x="2301004" y="815023"/>
                  <a:pt x="2190442" y="992446"/>
                  <a:pt x="2242718" y="1207300"/>
                </a:cubicBezTo>
                <a:cubicBezTo>
                  <a:pt x="2294994" y="1422154"/>
                  <a:pt x="2183204" y="1565517"/>
                  <a:pt x="2242718" y="1746953"/>
                </a:cubicBezTo>
                <a:cubicBezTo>
                  <a:pt x="2302232" y="1928389"/>
                  <a:pt x="2228450" y="2059298"/>
                  <a:pt x="2242718" y="2286607"/>
                </a:cubicBezTo>
                <a:cubicBezTo>
                  <a:pt x="2254720" y="2364498"/>
                  <a:pt x="2194719" y="2416950"/>
                  <a:pt x="2114726" y="2414599"/>
                </a:cubicBezTo>
                <a:cubicBezTo>
                  <a:pt x="1998365" y="2423310"/>
                  <a:pt x="1703845" y="2389414"/>
                  <a:pt x="1578308" y="2414599"/>
                </a:cubicBezTo>
                <a:cubicBezTo>
                  <a:pt x="1452771" y="2439784"/>
                  <a:pt x="1235410" y="2363204"/>
                  <a:pt x="1041890" y="2414599"/>
                </a:cubicBezTo>
                <a:cubicBezTo>
                  <a:pt x="848370" y="2465994"/>
                  <a:pt x="697046" y="2393132"/>
                  <a:pt x="584941" y="2414599"/>
                </a:cubicBezTo>
                <a:cubicBezTo>
                  <a:pt x="472836" y="2436066"/>
                  <a:pt x="317936" y="2404612"/>
                  <a:pt x="127992" y="2414599"/>
                </a:cubicBezTo>
                <a:cubicBezTo>
                  <a:pt x="61216" y="2421365"/>
                  <a:pt x="4035" y="2361136"/>
                  <a:pt x="0" y="2286607"/>
                </a:cubicBezTo>
                <a:cubicBezTo>
                  <a:pt x="-30241" y="2132708"/>
                  <a:pt x="44468" y="1911699"/>
                  <a:pt x="0" y="1746953"/>
                </a:cubicBezTo>
                <a:cubicBezTo>
                  <a:pt x="-44468" y="1582207"/>
                  <a:pt x="40811" y="1388312"/>
                  <a:pt x="0" y="1164127"/>
                </a:cubicBezTo>
                <a:cubicBezTo>
                  <a:pt x="-40811" y="939942"/>
                  <a:pt x="7900" y="853751"/>
                  <a:pt x="0" y="667646"/>
                </a:cubicBezTo>
                <a:cubicBezTo>
                  <a:pt x="-7900" y="481541"/>
                  <a:pt x="10480" y="364905"/>
                  <a:pt x="0" y="127992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493440522">
                  <a:prstGeom prst="roundRect">
                    <a:avLst>
                      <a:gd name="adj" fmla="val 570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3177E8-C332-4009-AA59-ADE2709C2A91}"/>
              </a:ext>
            </a:extLst>
          </p:cNvPr>
          <p:cNvSpPr txBox="1"/>
          <p:nvPr/>
        </p:nvSpPr>
        <p:spPr>
          <a:xfrm>
            <a:off x="3442769" y="6002175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Staging Area</a:t>
            </a:r>
          </a:p>
        </p:txBody>
      </p:sp>
      <p:sp>
        <p:nvSpPr>
          <p:cNvPr id="41" name="Rectangle: Folded Corner 40">
            <a:extLst>
              <a:ext uri="{FF2B5EF4-FFF2-40B4-BE49-F238E27FC236}">
                <a16:creationId xmlns:a16="http://schemas.microsoft.com/office/drawing/2014/main" id="{5041E072-EC1C-48B5-B0C5-F3266ADB2325}"/>
              </a:ext>
            </a:extLst>
          </p:cNvPr>
          <p:cNvSpPr/>
          <p:nvPr/>
        </p:nvSpPr>
        <p:spPr>
          <a:xfrm rot="11043690" flipH="1">
            <a:off x="964876" y="4935598"/>
            <a:ext cx="556953" cy="634005"/>
          </a:xfrm>
          <a:prstGeom prst="foldedCorne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Folded Corner 38">
            <a:extLst>
              <a:ext uri="{FF2B5EF4-FFF2-40B4-BE49-F238E27FC236}">
                <a16:creationId xmlns:a16="http://schemas.microsoft.com/office/drawing/2014/main" id="{857516E0-A42D-4B6D-B527-7DBB7B50D8C1}"/>
              </a:ext>
            </a:extLst>
          </p:cNvPr>
          <p:cNvSpPr/>
          <p:nvPr/>
        </p:nvSpPr>
        <p:spPr>
          <a:xfrm rot="11043690" flipH="1">
            <a:off x="674425" y="5217802"/>
            <a:ext cx="556953" cy="634005"/>
          </a:xfrm>
          <a:prstGeom prst="foldedCorne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Folded Corner 39">
            <a:extLst>
              <a:ext uri="{FF2B5EF4-FFF2-40B4-BE49-F238E27FC236}">
                <a16:creationId xmlns:a16="http://schemas.microsoft.com/office/drawing/2014/main" id="{8270807A-CDE1-4AF9-AC1A-4F6B811BEA7A}"/>
              </a:ext>
            </a:extLst>
          </p:cNvPr>
          <p:cNvSpPr/>
          <p:nvPr/>
        </p:nvSpPr>
        <p:spPr>
          <a:xfrm rot="10800000" flipH="1">
            <a:off x="1345171" y="5172769"/>
            <a:ext cx="556953" cy="634005"/>
          </a:xfrm>
          <a:prstGeom prst="foldedCorne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3CA30F9A-2384-46F2-878A-782166F18A12}"/>
              </a:ext>
            </a:extLst>
          </p:cNvPr>
          <p:cNvSpPr/>
          <p:nvPr/>
        </p:nvSpPr>
        <p:spPr>
          <a:xfrm rot="10800000">
            <a:off x="2180601" y="5257548"/>
            <a:ext cx="994206" cy="30757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AEA2A884-96FD-4D15-8AA2-2DAF90F8092B}"/>
              </a:ext>
            </a:extLst>
          </p:cNvPr>
          <p:cNvSpPr/>
          <p:nvPr/>
        </p:nvSpPr>
        <p:spPr>
          <a:xfrm rot="10800000">
            <a:off x="3712235" y="3206630"/>
            <a:ext cx="309805" cy="135448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A34D86D9-235E-47E5-B724-485F969278EB}"/>
              </a:ext>
            </a:extLst>
          </p:cNvPr>
          <p:cNvSpPr/>
          <p:nvPr/>
        </p:nvSpPr>
        <p:spPr>
          <a:xfrm>
            <a:off x="4091634" y="3206630"/>
            <a:ext cx="309805" cy="135448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0CE6F21-763F-414A-9E58-93B888D5AF77}"/>
              </a:ext>
            </a:extLst>
          </p:cNvPr>
          <p:cNvSpPr/>
          <p:nvPr/>
        </p:nvSpPr>
        <p:spPr>
          <a:xfrm>
            <a:off x="5810031" y="1336818"/>
            <a:ext cx="5956036" cy="5361945"/>
          </a:xfrm>
          <a:custGeom>
            <a:avLst/>
            <a:gdLst>
              <a:gd name="connsiteX0" fmla="*/ 0 w 5956036"/>
              <a:gd name="connsiteY0" fmla="*/ 130831 h 5361945"/>
              <a:gd name="connsiteX1" fmla="*/ 130831 w 5956036"/>
              <a:gd name="connsiteY1" fmla="*/ 0 h 5361945"/>
              <a:gd name="connsiteX2" fmla="*/ 592708 w 5956036"/>
              <a:gd name="connsiteY2" fmla="*/ 0 h 5361945"/>
              <a:gd name="connsiteX3" fmla="*/ 1339304 w 5956036"/>
              <a:gd name="connsiteY3" fmla="*/ 0 h 5361945"/>
              <a:gd name="connsiteX4" fmla="*/ 2085899 w 5956036"/>
              <a:gd name="connsiteY4" fmla="*/ 0 h 5361945"/>
              <a:gd name="connsiteX5" fmla="*/ 2775551 w 5956036"/>
              <a:gd name="connsiteY5" fmla="*/ 0 h 5361945"/>
              <a:gd name="connsiteX6" fmla="*/ 3294372 w 5956036"/>
              <a:gd name="connsiteY6" fmla="*/ 0 h 5361945"/>
              <a:gd name="connsiteX7" fmla="*/ 3870137 w 5956036"/>
              <a:gd name="connsiteY7" fmla="*/ 0 h 5361945"/>
              <a:gd name="connsiteX8" fmla="*/ 4502845 w 5956036"/>
              <a:gd name="connsiteY8" fmla="*/ 0 h 5361945"/>
              <a:gd name="connsiteX9" fmla="*/ 5249441 w 5956036"/>
              <a:gd name="connsiteY9" fmla="*/ 0 h 5361945"/>
              <a:gd name="connsiteX10" fmla="*/ 5825205 w 5956036"/>
              <a:gd name="connsiteY10" fmla="*/ 0 h 5361945"/>
              <a:gd name="connsiteX11" fmla="*/ 5956036 w 5956036"/>
              <a:gd name="connsiteY11" fmla="*/ 130831 h 5361945"/>
              <a:gd name="connsiteX12" fmla="*/ 5956036 w 5956036"/>
              <a:gd name="connsiteY12" fmla="*/ 717364 h 5361945"/>
              <a:gd name="connsiteX13" fmla="*/ 5956036 w 5956036"/>
              <a:gd name="connsiteY13" fmla="*/ 1201890 h 5361945"/>
              <a:gd name="connsiteX14" fmla="*/ 5956036 w 5956036"/>
              <a:gd name="connsiteY14" fmla="*/ 1737420 h 5361945"/>
              <a:gd name="connsiteX15" fmla="*/ 5956036 w 5956036"/>
              <a:gd name="connsiteY15" fmla="*/ 2476961 h 5361945"/>
              <a:gd name="connsiteX16" fmla="*/ 5956036 w 5956036"/>
              <a:gd name="connsiteY16" fmla="*/ 3216502 h 5361945"/>
              <a:gd name="connsiteX17" fmla="*/ 5956036 w 5956036"/>
              <a:gd name="connsiteY17" fmla="*/ 3701029 h 5361945"/>
              <a:gd name="connsiteX18" fmla="*/ 5956036 w 5956036"/>
              <a:gd name="connsiteY18" fmla="*/ 4389567 h 5361945"/>
              <a:gd name="connsiteX19" fmla="*/ 5956036 w 5956036"/>
              <a:gd name="connsiteY19" fmla="*/ 5231114 h 5361945"/>
              <a:gd name="connsiteX20" fmla="*/ 5825205 w 5956036"/>
              <a:gd name="connsiteY20" fmla="*/ 5361945 h 5361945"/>
              <a:gd name="connsiteX21" fmla="*/ 5078609 w 5956036"/>
              <a:gd name="connsiteY21" fmla="*/ 5361945 h 5361945"/>
              <a:gd name="connsiteX22" fmla="*/ 4502845 w 5956036"/>
              <a:gd name="connsiteY22" fmla="*/ 5361945 h 5361945"/>
              <a:gd name="connsiteX23" fmla="*/ 3984024 w 5956036"/>
              <a:gd name="connsiteY23" fmla="*/ 5361945 h 5361945"/>
              <a:gd name="connsiteX24" fmla="*/ 3237428 w 5956036"/>
              <a:gd name="connsiteY24" fmla="*/ 5361945 h 5361945"/>
              <a:gd name="connsiteX25" fmla="*/ 2547776 w 5956036"/>
              <a:gd name="connsiteY25" fmla="*/ 5361945 h 5361945"/>
              <a:gd name="connsiteX26" fmla="*/ 1915068 w 5956036"/>
              <a:gd name="connsiteY26" fmla="*/ 5361945 h 5361945"/>
              <a:gd name="connsiteX27" fmla="*/ 1339304 w 5956036"/>
              <a:gd name="connsiteY27" fmla="*/ 5361945 h 5361945"/>
              <a:gd name="connsiteX28" fmla="*/ 877427 w 5956036"/>
              <a:gd name="connsiteY28" fmla="*/ 5361945 h 5361945"/>
              <a:gd name="connsiteX29" fmla="*/ 130831 w 5956036"/>
              <a:gd name="connsiteY29" fmla="*/ 5361945 h 5361945"/>
              <a:gd name="connsiteX30" fmla="*/ 0 w 5956036"/>
              <a:gd name="connsiteY30" fmla="*/ 5231114 h 5361945"/>
              <a:gd name="connsiteX31" fmla="*/ 0 w 5956036"/>
              <a:gd name="connsiteY31" fmla="*/ 4593579 h 5361945"/>
              <a:gd name="connsiteX32" fmla="*/ 0 w 5956036"/>
              <a:gd name="connsiteY32" fmla="*/ 4109052 h 5361945"/>
              <a:gd name="connsiteX33" fmla="*/ 0 w 5956036"/>
              <a:gd name="connsiteY33" fmla="*/ 3522519 h 5361945"/>
              <a:gd name="connsiteX34" fmla="*/ 0 w 5956036"/>
              <a:gd name="connsiteY34" fmla="*/ 2782978 h 5361945"/>
              <a:gd name="connsiteX35" fmla="*/ 0 w 5956036"/>
              <a:gd name="connsiteY35" fmla="*/ 2196446 h 5361945"/>
              <a:gd name="connsiteX36" fmla="*/ 0 w 5956036"/>
              <a:gd name="connsiteY36" fmla="*/ 1558910 h 5361945"/>
              <a:gd name="connsiteX37" fmla="*/ 0 w 5956036"/>
              <a:gd name="connsiteY37" fmla="*/ 870372 h 5361945"/>
              <a:gd name="connsiteX38" fmla="*/ 0 w 5956036"/>
              <a:gd name="connsiteY38" fmla="*/ 130831 h 536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956036" h="5361945" fill="none" extrusionOk="0">
                <a:moveTo>
                  <a:pt x="0" y="130831"/>
                </a:moveTo>
                <a:cubicBezTo>
                  <a:pt x="-12755" y="49211"/>
                  <a:pt x="67523" y="-10259"/>
                  <a:pt x="130831" y="0"/>
                </a:cubicBezTo>
                <a:cubicBezTo>
                  <a:pt x="255335" y="17589"/>
                  <a:pt x="389540" y="4578"/>
                  <a:pt x="592708" y="0"/>
                </a:cubicBezTo>
                <a:cubicBezTo>
                  <a:pt x="795876" y="-4578"/>
                  <a:pt x="1088899" y="-11870"/>
                  <a:pt x="1339304" y="0"/>
                </a:cubicBezTo>
                <a:cubicBezTo>
                  <a:pt x="1589709" y="11870"/>
                  <a:pt x="1743066" y="-19119"/>
                  <a:pt x="2085899" y="0"/>
                </a:cubicBezTo>
                <a:cubicBezTo>
                  <a:pt x="2428733" y="19119"/>
                  <a:pt x="2445646" y="24413"/>
                  <a:pt x="2775551" y="0"/>
                </a:cubicBezTo>
                <a:cubicBezTo>
                  <a:pt x="3105456" y="-24413"/>
                  <a:pt x="3153297" y="17819"/>
                  <a:pt x="3294372" y="0"/>
                </a:cubicBezTo>
                <a:cubicBezTo>
                  <a:pt x="3435447" y="-17819"/>
                  <a:pt x="3652213" y="-8024"/>
                  <a:pt x="3870137" y="0"/>
                </a:cubicBezTo>
                <a:cubicBezTo>
                  <a:pt x="4088062" y="8024"/>
                  <a:pt x="4267872" y="-25042"/>
                  <a:pt x="4502845" y="0"/>
                </a:cubicBezTo>
                <a:cubicBezTo>
                  <a:pt x="4737818" y="25042"/>
                  <a:pt x="4879877" y="12855"/>
                  <a:pt x="5249441" y="0"/>
                </a:cubicBezTo>
                <a:cubicBezTo>
                  <a:pt x="5619005" y="-12855"/>
                  <a:pt x="5647779" y="-23443"/>
                  <a:pt x="5825205" y="0"/>
                </a:cubicBezTo>
                <a:cubicBezTo>
                  <a:pt x="5898578" y="-1262"/>
                  <a:pt x="5965558" y="44644"/>
                  <a:pt x="5956036" y="130831"/>
                </a:cubicBezTo>
                <a:cubicBezTo>
                  <a:pt x="5960483" y="310756"/>
                  <a:pt x="5937688" y="432574"/>
                  <a:pt x="5956036" y="717364"/>
                </a:cubicBezTo>
                <a:cubicBezTo>
                  <a:pt x="5974384" y="1002154"/>
                  <a:pt x="5973719" y="997236"/>
                  <a:pt x="5956036" y="1201890"/>
                </a:cubicBezTo>
                <a:cubicBezTo>
                  <a:pt x="5938353" y="1406544"/>
                  <a:pt x="5930899" y="1623017"/>
                  <a:pt x="5956036" y="1737420"/>
                </a:cubicBezTo>
                <a:cubicBezTo>
                  <a:pt x="5981174" y="1851823"/>
                  <a:pt x="5931650" y="2184484"/>
                  <a:pt x="5956036" y="2476961"/>
                </a:cubicBezTo>
                <a:cubicBezTo>
                  <a:pt x="5980422" y="2769438"/>
                  <a:pt x="5975216" y="3062165"/>
                  <a:pt x="5956036" y="3216502"/>
                </a:cubicBezTo>
                <a:cubicBezTo>
                  <a:pt x="5936856" y="3370839"/>
                  <a:pt x="5973967" y="3555107"/>
                  <a:pt x="5956036" y="3701029"/>
                </a:cubicBezTo>
                <a:cubicBezTo>
                  <a:pt x="5938105" y="3846951"/>
                  <a:pt x="5962805" y="4140162"/>
                  <a:pt x="5956036" y="4389567"/>
                </a:cubicBezTo>
                <a:cubicBezTo>
                  <a:pt x="5949267" y="4638972"/>
                  <a:pt x="5944008" y="4902970"/>
                  <a:pt x="5956036" y="5231114"/>
                </a:cubicBezTo>
                <a:cubicBezTo>
                  <a:pt x="5957473" y="5299014"/>
                  <a:pt x="5899008" y="5352213"/>
                  <a:pt x="5825205" y="5361945"/>
                </a:cubicBezTo>
                <a:cubicBezTo>
                  <a:pt x="5452414" y="5394065"/>
                  <a:pt x="5438582" y="5377828"/>
                  <a:pt x="5078609" y="5361945"/>
                </a:cubicBezTo>
                <a:cubicBezTo>
                  <a:pt x="4718636" y="5346062"/>
                  <a:pt x="4625607" y="5365926"/>
                  <a:pt x="4502845" y="5361945"/>
                </a:cubicBezTo>
                <a:cubicBezTo>
                  <a:pt x="4380083" y="5357964"/>
                  <a:pt x="4159714" y="5355447"/>
                  <a:pt x="3984024" y="5361945"/>
                </a:cubicBezTo>
                <a:cubicBezTo>
                  <a:pt x="3808334" y="5368443"/>
                  <a:pt x="3559123" y="5370663"/>
                  <a:pt x="3237428" y="5361945"/>
                </a:cubicBezTo>
                <a:cubicBezTo>
                  <a:pt x="2915733" y="5353227"/>
                  <a:pt x="2734816" y="5388656"/>
                  <a:pt x="2547776" y="5361945"/>
                </a:cubicBezTo>
                <a:cubicBezTo>
                  <a:pt x="2360736" y="5335234"/>
                  <a:pt x="2161775" y="5390729"/>
                  <a:pt x="1915068" y="5361945"/>
                </a:cubicBezTo>
                <a:cubicBezTo>
                  <a:pt x="1668361" y="5333161"/>
                  <a:pt x="1603017" y="5363021"/>
                  <a:pt x="1339304" y="5361945"/>
                </a:cubicBezTo>
                <a:cubicBezTo>
                  <a:pt x="1075591" y="5360869"/>
                  <a:pt x="1021433" y="5369504"/>
                  <a:pt x="877427" y="5361945"/>
                </a:cubicBezTo>
                <a:cubicBezTo>
                  <a:pt x="733421" y="5354386"/>
                  <a:pt x="453925" y="5386694"/>
                  <a:pt x="130831" y="5361945"/>
                </a:cubicBezTo>
                <a:cubicBezTo>
                  <a:pt x="66212" y="5364622"/>
                  <a:pt x="7015" y="5296908"/>
                  <a:pt x="0" y="5231114"/>
                </a:cubicBezTo>
                <a:cubicBezTo>
                  <a:pt x="7100" y="5009970"/>
                  <a:pt x="-660" y="4750598"/>
                  <a:pt x="0" y="4593579"/>
                </a:cubicBezTo>
                <a:cubicBezTo>
                  <a:pt x="660" y="4436561"/>
                  <a:pt x="8734" y="4245898"/>
                  <a:pt x="0" y="4109052"/>
                </a:cubicBezTo>
                <a:cubicBezTo>
                  <a:pt x="-8734" y="3972206"/>
                  <a:pt x="-3915" y="3788204"/>
                  <a:pt x="0" y="3522519"/>
                </a:cubicBezTo>
                <a:cubicBezTo>
                  <a:pt x="3915" y="3256834"/>
                  <a:pt x="35353" y="2973253"/>
                  <a:pt x="0" y="2782978"/>
                </a:cubicBezTo>
                <a:cubicBezTo>
                  <a:pt x="-35353" y="2592703"/>
                  <a:pt x="456" y="2459688"/>
                  <a:pt x="0" y="2196446"/>
                </a:cubicBezTo>
                <a:cubicBezTo>
                  <a:pt x="-456" y="1933204"/>
                  <a:pt x="29255" y="1743300"/>
                  <a:pt x="0" y="1558910"/>
                </a:cubicBezTo>
                <a:cubicBezTo>
                  <a:pt x="-29255" y="1374520"/>
                  <a:pt x="21249" y="1213997"/>
                  <a:pt x="0" y="870372"/>
                </a:cubicBezTo>
                <a:cubicBezTo>
                  <a:pt x="-21249" y="526747"/>
                  <a:pt x="9683" y="402479"/>
                  <a:pt x="0" y="130831"/>
                </a:cubicBezTo>
                <a:close/>
              </a:path>
              <a:path w="5956036" h="5361945" stroke="0" extrusionOk="0">
                <a:moveTo>
                  <a:pt x="0" y="130831"/>
                </a:moveTo>
                <a:cubicBezTo>
                  <a:pt x="-4667" y="68203"/>
                  <a:pt x="62499" y="-10865"/>
                  <a:pt x="130831" y="0"/>
                </a:cubicBezTo>
                <a:cubicBezTo>
                  <a:pt x="377026" y="8090"/>
                  <a:pt x="418030" y="-23657"/>
                  <a:pt x="649652" y="0"/>
                </a:cubicBezTo>
                <a:cubicBezTo>
                  <a:pt x="881274" y="23657"/>
                  <a:pt x="992805" y="-24370"/>
                  <a:pt x="1225416" y="0"/>
                </a:cubicBezTo>
                <a:cubicBezTo>
                  <a:pt x="1458027" y="24370"/>
                  <a:pt x="1502860" y="-23576"/>
                  <a:pt x="1744237" y="0"/>
                </a:cubicBezTo>
                <a:cubicBezTo>
                  <a:pt x="1985614" y="23576"/>
                  <a:pt x="2082554" y="-4892"/>
                  <a:pt x="2206114" y="0"/>
                </a:cubicBezTo>
                <a:cubicBezTo>
                  <a:pt x="2329674" y="4892"/>
                  <a:pt x="2684178" y="4756"/>
                  <a:pt x="2952710" y="0"/>
                </a:cubicBezTo>
                <a:cubicBezTo>
                  <a:pt x="3221242" y="-4756"/>
                  <a:pt x="3521295" y="-22622"/>
                  <a:pt x="3699305" y="0"/>
                </a:cubicBezTo>
                <a:cubicBezTo>
                  <a:pt x="3877316" y="22622"/>
                  <a:pt x="4019303" y="-16132"/>
                  <a:pt x="4218126" y="0"/>
                </a:cubicBezTo>
                <a:cubicBezTo>
                  <a:pt x="4416949" y="16132"/>
                  <a:pt x="4546263" y="-14578"/>
                  <a:pt x="4680003" y="0"/>
                </a:cubicBezTo>
                <a:cubicBezTo>
                  <a:pt x="4813743" y="14578"/>
                  <a:pt x="4961407" y="-25150"/>
                  <a:pt x="5198824" y="0"/>
                </a:cubicBezTo>
                <a:cubicBezTo>
                  <a:pt x="5436241" y="25150"/>
                  <a:pt x="5674833" y="7982"/>
                  <a:pt x="5825205" y="0"/>
                </a:cubicBezTo>
                <a:cubicBezTo>
                  <a:pt x="5889314" y="-2979"/>
                  <a:pt x="5944582" y="60181"/>
                  <a:pt x="5956036" y="130831"/>
                </a:cubicBezTo>
                <a:cubicBezTo>
                  <a:pt x="5927680" y="310063"/>
                  <a:pt x="5936922" y="598732"/>
                  <a:pt x="5956036" y="768366"/>
                </a:cubicBezTo>
                <a:cubicBezTo>
                  <a:pt x="5975150" y="938001"/>
                  <a:pt x="5932044" y="1172969"/>
                  <a:pt x="5956036" y="1303896"/>
                </a:cubicBezTo>
                <a:cubicBezTo>
                  <a:pt x="5980029" y="1434823"/>
                  <a:pt x="5959264" y="1662271"/>
                  <a:pt x="5956036" y="1788423"/>
                </a:cubicBezTo>
                <a:cubicBezTo>
                  <a:pt x="5952808" y="1914575"/>
                  <a:pt x="5972807" y="2130747"/>
                  <a:pt x="5956036" y="2272950"/>
                </a:cubicBezTo>
                <a:cubicBezTo>
                  <a:pt x="5939265" y="2415153"/>
                  <a:pt x="5974547" y="2753084"/>
                  <a:pt x="5956036" y="2961488"/>
                </a:cubicBezTo>
                <a:cubicBezTo>
                  <a:pt x="5937525" y="3169892"/>
                  <a:pt x="5923523" y="3546824"/>
                  <a:pt x="5956036" y="3701029"/>
                </a:cubicBezTo>
                <a:cubicBezTo>
                  <a:pt x="5988549" y="3855234"/>
                  <a:pt x="5922418" y="4186368"/>
                  <a:pt x="5956036" y="4440570"/>
                </a:cubicBezTo>
                <a:cubicBezTo>
                  <a:pt x="5989654" y="4694772"/>
                  <a:pt x="5970403" y="4908493"/>
                  <a:pt x="5956036" y="5231114"/>
                </a:cubicBezTo>
                <a:cubicBezTo>
                  <a:pt x="5947216" y="5303268"/>
                  <a:pt x="5902602" y="5351211"/>
                  <a:pt x="5825205" y="5361945"/>
                </a:cubicBezTo>
                <a:cubicBezTo>
                  <a:pt x="5631810" y="5378656"/>
                  <a:pt x="5536727" y="5369365"/>
                  <a:pt x="5363328" y="5361945"/>
                </a:cubicBezTo>
                <a:cubicBezTo>
                  <a:pt x="5189929" y="5354525"/>
                  <a:pt x="4962889" y="5393396"/>
                  <a:pt x="4616732" y="5361945"/>
                </a:cubicBezTo>
                <a:cubicBezTo>
                  <a:pt x="4270575" y="5330494"/>
                  <a:pt x="4289938" y="5379918"/>
                  <a:pt x="3984024" y="5361945"/>
                </a:cubicBezTo>
                <a:cubicBezTo>
                  <a:pt x="3678110" y="5343972"/>
                  <a:pt x="3720896" y="5358463"/>
                  <a:pt x="3522147" y="5361945"/>
                </a:cubicBezTo>
                <a:cubicBezTo>
                  <a:pt x="3323398" y="5365427"/>
                  <a:pt x="3233651" y="5369015"/>
                  <a:pt x="3003326" y="5361945"/>
                </a:cubicBezTo>
                <a:cubicBezTo>
                  <a:pt x="2773001" y="5354875"/>
                  <a:pt x="2716830" y="5351630"/>
                  <a:pt x="2541449" y="5361945"/>
                </a:cubicBezTo>
                <a:cubicBezTo>
                  <a:pt x="2366068" y="5372260"/>
                  <a:pt x="2112471" y="5342492"/>
                  <a:pt x="1851797" y="5361945"/>
                </a:cubicBezTo>
                <a:cubicBezTo>
                  <a:pt x="1591123" y="5381398"/>
                  <a:pt x="1437106" y="5384579"/>
                  <a:pt x="1219089" y="5361945"/>
                </a:cubicBezTo>
                <a:cubicBezTo>
                  <a:pt x="1001072" y="5339311"/>
                  <a:pt x="948074" y="5380823"/>
                  <a:pt x="700268" y="5361945"/>
                </a:cubicBezTo>
                <a:cubicBezTo>
                  <a:pt x="452462" y="5343067"/>
                  <a:pt x="323860" y="5363462"/>
                  <a:pt x="130831" y="5361945"/>
                </a:cubicBezTo>
                <a:cubicBezTo>
                  <a:pt x="69400" y="5373090"/>
                  <a:pt x="-2953" y="5308919"/>
                  <a:pt x="0" y="5231114"/>
                </a:cubicBezTo>
                <a:cubicBezTo>
                  <a:pt x="-10447" y="4968136"/>
                  <a:pt x="4273" y="4824320"/>
                  <a:pt x="0" y="4542576"/>
                </a:cubicBezTo>
                <a:cubicBezTo>
                  <a:pt x="-4273" y="4260832"/>
                  <a:pt x="-11319" y="4041575"/>
                  <a:pt x="0" y="3905040"/>
                </a:cubicBezTo>
                <a:cubicBezTo>
                  <a:pt x="11319" y="3768505"/>
                  <a:pt x="-761" y="3573739"/>
                  <a:pt x="0" y="3318508"/>
                </a:cubicBezTo>
                <a:cubicBezTo>
                  <a:pt x="761" y="3063277"/>
                  <a:pt x="-3371" y="2925598"/>
                  <a:pt x="0" y="2629970"/>
                </a:cubicBezTo>
                <a:cubicBezTo>
                  <a:pt x="3371" y="2334342"/>
                  <a:pt x="29771" y="2181193"/>
                  <a:pt x="0" y="1890429"/>
                </a:cubicBezTo>
                <a:cubicBezTo>
                  <a:pt x="-29771" y="1599665"/>
                  <a:pt x="-1396" y="1440218"/>
                  <a:pt x="0" y="1150888"/>
                </a:cubicBezTo>
                <a:cubicBezTo>
                  <a:pt x="1396" y="861558"/>
                  <a:pt x="-45213" y="466798"/>
                  <a:pt x="0" y="130831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141300597">
                  <a:prstGeom prst="roundRect">
                    <a:avLst>
                      <a:gd name="adj" fmla="val 244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A91DC6-C0CB-47CB-9E15-748673FA0562}"/>
              </a:ext>
            </a:extLst>
          </p:cNvPr>
          <p:cNvSpPr txBox="1"/>
          <p:nvPr/>
        </p:nvSpPr>
        <p:spPr>
          <a:xfrm>
            <a:off x="555461" y="1692330"/>
            <a:ext cx="1925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LOCAL COMPUTER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2A8DB7-AB9E-4B8A-AC9A-7E183DA75715}"/>
              </a:ext>
            </a:extLst>
          </p:cNvPr>
          <p:cNvSpPr txBox="1"/>
          <p:nvPr/>
        </p:nvSpPr>
        <p:spPr>
          <a:xfrm>
            <a:off x="9633318" y="1490875"/>
            <a:ext cx="18295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Git</a:t>
            </a:r>
          </a:p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Server</a:t>
            </a:r>
          </a:p>
        </p:txBody>
      </p:sp>
      <p:sp>
        <p:nvSpPr>
          <p:cNvPr id="49" name="Cloud 48">
            <a:extLst>
              <a:ext uri="{FF2B5EF4-FFF2-40B4-BE49-F238E27FC236}">
                <a16:creationId xmlns:a16="http://schemas.microsoft.com/office/drawing/2014/main" id="{AF3559A8-6EBE-4E37-B976-B82D543EB9B1}"/>
              </a:ext>
            </a:extLst>
          </p:cNvPr>
          <p:cNvSpPr/>
          <p:nvPr/>
        </p:nvSpPr>
        <p:spPr>
          <a:xfrm>
            <a:off x="10178736" y="210931"/>
            <a:ext cx="1579414" cy="848930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Magnetic Disk 53">
            <a:extLst>
              <a:ext uri="{FF2B5EF4-FFF2-40B4-BE49-F238E27FC236}">
                <a16:creationId xmlns:a16="http://schemas.microsoft.com/office/drawing/2014/main" id="{E77494FD-FF64-47A3-8A3F-59A0C797660C}"/>
              </a:ext>
            </a:extLst>
          </p:cNvPr>
          <p:cNvSpPr/>
          <p:nvPr/>
        </p:nvSpPr>
        <p:spPr>
          <a:xfrm>
            <a:off x="6542992" y="2093220"/>
            <a:ext cx="1097280" cy="113884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D8F7E6-757F-4A95-8CB5-EC024DB828C5}"/>
              </a:ext>
            </a:extLst>
          </p:cNvPr>
          <p:cNvSpPr txBox="1"/>
          <p:nvPr/>
        </p:nvSpPr>
        <p:spPr>
          <a:xfrm>
            <a:off x="6230977" y="1507664"/>
            <a:ext cx="196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 repository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869B330-A66A-4230-AE41-9F0827F12792}"/>
              </a:ext>
            </a:extLst>
          </p:cNvPr>
          <p:cNvSpPr/>
          <p:nvPr/>
        </p:nvSpPr>
        <p:spPr>
          <a:xfrm>
            <a:off x="5866250" y="1422730"/>
            <a:ext cx="2570551" cy="2361144"/>
          </a:xfrm>
          <a:custGeom>
            <a:avLst/>
            <a:gdLst>
              <a:gd name="connsiteX0" fmla="*/ 0 w 2570551"/>
              <a:gd name="connsiteY0" fmla="*/ 134750 h 2361144"/>
              <a:gd name="connsiteX1" fmla="*/ 134750 w 2570551"/>
              <a:gd name="connsiteY1" fmla="*/ 0 h 2361144"/>
              <a:gd name="connsiteX2" fmla="*/ 756034 w 2570551"/>
              <a:gd name="connsiteY2" fmla="*/ 0 h 2361144"/>
              <a:gd name="connsiteX3" fmla="*/ 1331297 w 2570551"/>
              <a:gd name="connsiteY3" fmla="*/ 0 h 2361144"/>
              <a:gd name="connsiteX4" fmla="*/ 1883549 w 2570551"/>
              <a:gd name="connsiteY4" fmla="*/ 0 h 2361144"/>
              <a:gd name="connsiteX5" fmla="*/ 2435801 w 2570551"/>
              <a:gd name="connsiteY5" fmla="*/ 0 h 2361144"/>
              <a:gd name="connsiteX6" fmla="*/ 2570551 w 2570551"/>
              <a:gd name="connsiteY6" fmla="*/ 134750 h 2361144"/>
              <a:gd name="connsiteX7" fmla="*/ 2570551 w 2570551"/>
              <a:gd name="connsiteY7" fmla="*/ 657661 h 2361144"/>
              <a:gd name="connsiteX8" fmla="*/ 2570551 w 2570551"/>
              <a:gd name="connsiteY8" fmla="*/ 1180572 h 2361144"/>
              <a:gd name="connsiteX9" fmla="*/ 2570551 w 2570551"/>
              <a:gd name="connsiteY9" fmla="*/ 1703483 h 2361144"/>
              <a:gd name="connsiteX10" fmla="*/ 2570551 w 2570551"/>
              <a:gd name="connsiteY10" fmla="*/ 2226394 h 2361144"/>
              <a:gd name="connsiteX11" fmla="*/ 2435801 w 2570551"/>
              <a:gd name="connsiteY11" fmla="*/ 2361144 h 2361144"/>
              <a:gd name="connsiteX12" fmla="*/ 1814517 w 2570551"/>
              <a:gd name="connsiteY12" fmla="*/ 2361144 h 2361144"/>
              <a:gd name="connsiteX13" fmla="*/ 1193233 w 2570551"/>
              <a:gd name="connsiteY13" fmla="*/ 2361144 h 2361144"/>
              <a:gd name="connsiteX14" fmla="*/ 663992 w 2570551"/>
              <a:gd name="connsiteY14" fmla="*/ 2361144 h 2361144"/>
              <a:gd name="connsiteX15" fmla="*/ 134750 w 2570551"/>
              <a:gd name="connsiteY15" fmla="*/ 2361144 h 2361144"/>
              <a:gd name="connsiteX16" fmla="*/ 0 w 2570551"/>
              <a:gd name="connsiteY16" fmla="*/ 2226394 h 2361144"/>
              <a:gd name="connsiteX17" fmla="*/ 0 w 2570551"/>
              <a:gd name="connsiteY17" fmla="*/ 1703483 h 2361144"/>
              <a:gd name="connsiteX18" fmla="*/ 0 w 2570551"/>
              <a:gd name="connsiteY18" fmla="*/ 1138739 h 2361144"/>
              <a:gd name="connsiteX19" fmla="*/ 0 w 2570551"/>
              <a:gd name="connsiteY19" fmla="*/ 657661 h 2361144"/>
              <a:gd name="connsiteX20" fmla="*/ 0 w 2570551"/>
              <a:gd name="connsiteY20" fmla="*/ 134750 h 2361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570551" h="2361144" extrusionOk="0">
                <a:moveTo>
                  <a:pt x="0" y="134750"/>
                </a:moveTo>
                <a:cubicBezTo>
                  <a:pt x="16235" y="72167"/>
                  <a:pt x="44365" y="-9791"/>
                  <a:pt x="134750" y="0"/>
                </a:cubicBezTo>
                <a:cubicBezTo>
                  <a:pt x="370705" y="-48271"/>
                  <a:pt x="459098" y="44090"/>
                  <a:pt x="756034" y="0"/>
                </a:cubicBezTo>
                <a:cubicBezTo>
                  <a:pt x="1052970" y="-44090"/>
                  <a:pt x="1136151" y="16849"/>
                  <a:pt x="1331297" y="0"/>
                </a:cubicBezTo>
                <a:cubicBezTo>
                  <a:pt x="1526443" y="-16849"/>
                  <a:pt x="1692760" y="21626"/>
                  <a:pt x="1883549" y="0"/>
                </a:cubicBezTo>
                <a:cubicBezTo>
                  <a:pt x="2074338" y="-21626"/>
                  <a:pt x="2212812" y="23442"/>
                  <a:pt x="2435801" y="0"/>
                </a:cubicBezTo>
                <a:cubicBezTo>
                  <a:pt x="2504979" y="-1784"/>
                  <a:pt x="2569343" y="61400"/>
                  <a:pt x="2570551" y="134750"/>
                </a:cubicBezTo>
                <a:cubicBezTo>
                  <a:pt x="2600043" y="271073"/>
                  <a:pt x="2509714" y="470207"/>
                  <a:pt x="2570551" y="657661"/>
                </a:cubicBezTo>
                <a:cubicBezTo>
                  <a:pt x="2631388" y="845115"/>
                  <a:pt x="2539208" y="938473"/>
                  <a:pt x="2570551" y="1180572"/>
                </a:cubicBezTo>
                <a:cubicBezTo>
                  <a:pt x="2601894" y="1422671"/>
                  <a:pt x="2516098" y="1509060"/>
                  <a:pt x="2570551" y="1703483"/>
                </a:cubicBezTo>
                <a:cubicBezTo>
                  <a:pt x="2625004" y="1897906"/>
                  <a:pt x="2552526" y="2050539"/>
                  <a:pt x="2570551" y="2226394"/>
                </a:cubicBezTo>
                <a:cubicBezTo>
                  <a:pt x="2579081" y="2305934"/>
                  <a:pt x="2518969" y="2363354"/>
                  <a:pt x="2435801" y="2361144"/>
                </a:cubicBezTo>
                <a:cubicBezTo>
                  <a:pt x="2176919" y="2428409"/>
                  <a:pt x="1972689" y="2338562"/>
                  <a:pt x="1814517" y="2361144"/>
                </a:cubicBezTo>
                <a:cubicBezTo>
                  <a:pt x="1656345" y="2383726"/>
                  <a:pt x="1335864" y="2341333"/>
                  <a:pt x="1193233" y="2361144"/>
                </a:cubicBezTo>
                <a:cubicBezTo>
                  <a:pt x="1050602" y="2380955"/>
                  <a:pt x="857940" y="2351358"/>
                  <a:pt x="663992" y="2361144"/>
                </a:cubicBezTo>
                <a:cubicBezTo>
                  <a:pt x="470044" y="2370930"/>
                  <a:pt x="387624" y="2298627"/>
                  <a:pt x="134750" y="2361144"/>
                </a:cubicBezTo>
                <a:cubicBezTo>
                  <a:pt x="70759" y="2379183"/>
                  <a:pt x="5800" y="2306336"/>
                  <a:pt x="0" y="2226394"/>
                </a:cubicBezTo>
                <a:cubicBezTo>
                  <a:pt x="-47736" y="1976368"/>
                  <a:pt x="18421" y="1854469"/>
                  <a:pt x="0" y="1703483"/>
                </a:cubicBezTo>
                <a:cubicBezTo>
                  <a:pt x="-18421" y="1552497"/>
                  <a:pt x="64253" y="1385697"/>
                  <a:pt x="0" y="1138739"/>
                </a:cubicBezTo>
                <a:cubicBezTo>
                  <a:pt x="-64253" y="891781"/>
                  <a:pt x="48344" y="815954"/>
                  <a:pt x="0" y="657661"/>
                </a:cubicBezTo>
                <a:cubicBezTo>
                  <a:pt x="-48344" y="499368"/>
                  <a:pt x="40742" y="387470"/>
                  <a:pt x="0" y="134750"/>
                </a:cubicBezTo>
                <a:close/>
              </a:path>
            </a:pathLst>
          </a:custGeom>
          <a:noFill/>
          <a:ln>
            <a:prstDash val="lgDash"/>
            <a:extLst>
              <a:ext uri="{C807C97D-BFC1-408E-A445-0C87EB9F89A2}">
                <ask:lineSketchStyleProps xmlns:ask="http://schemas.microsoft.com/office/drawing/2018/sketchyshapes" sd="2493440522">
                  <a:prstGeom prst="roundRect">
                    <a:avLst>
                      <a:gd name="adj" fmla="val 570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Magnetic Disk 56">
            <a:extLst>
              <a:ext uri="{FF2B5EF4-FFF2-40B4-BE49-F238E27FC236}">
                <a16:creationId xmlns:a16="http://schemas.microsoft.com/office/drawing/2014/main" id="{5791FCD5-5368-421A-BDC6-63FB522DBCD7}"/>
              </a:ext>
            </a:extLst>
          </p:cNvPr>
          <p:cNvSpPr/>
          <p:nvPr/>
        </p:nvSpPr>
        <p:spPr>
          <a:xfrm>
            <a:off x="9450837" y="4603347"/>
            <a:ext cx="1097280" cy="113884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Upstream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B655BA5-12B7-42D5-A630-81CE2E61AB72}"/>
              </a:ext>
            </a:extLst>
          </p:cNvPr>
          <p:cNvSpPr txBox="1"/>
          <p:nvPr/>
        </p:nvSpPr>
        <p:spPr>
          <a:xfrm>
            <a:off x="9139284" y="5806774"/>
            <a:ext cx="196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 repository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050D8BA-E92C-4FE4-B0D6-D83BBF13B7A4}"/>
              </a:ext>
            </a:extLst>
          </p:cNvPr>
          <p:cNvSpPr/>
          <p:nvPr/>
        </p:nvSpPr>
        <p:spPr>
          <a:xfrm>
            <a:off x="8774095" y="3932857"/>
            <a:ext cx="2570551" cy="2361144"/>
          </a:xfrm>
          <a:custGeom>
            <a:avLst/>
            <a:gdLst>
              <a:gd name="connsiteX0" fmla="*/ 0 w 2570551"/>
              <a:gd name="connsiteY0" fmla="*/ 134750 h 2361144"/>
              <a:gd name="connsiteX1" fmla="*/ 134750 w 2570551"/>
              <a:gd name="connsiteY1" fmla="*/ 0 h 2361144"/>
              <a:gd name="connsiteX2" fmla="*/ 756034 w 2570551"/>
              <a:gd name="connsiteY2" fmla="*/ 0 h 2361144"/>
              <a:gd name="connsiteX3" fmla="*/ 1331297 w 2570551"/>
              <a:gd name="connsiteY3" fmla="*/ 0 h 2361144"/>
              <a:gd name="connsiteX4" fmla="*/ 1883549 w 2570551"/>
              <a:gd name="connsiteY4" fmla="*/ 0 h 2361144"/>
              <a:gd name="connsiteX5" fmla="*/ 2435801 w 2570551"/>
              <a:gd name="connsiteY5" fmla="*/ 0 h 2361144"/>
              <a:gd name="connsiteX6" fmla="*/ 2570551 w 2570551"/>
              <a:gd name="connsiteY6" fmla="*/ 134750 h 2361144"/>
              <a:gd name="connsiteX7" fmla="*/ 2570551 w 2570551"/>
              <a:gd name="connsiteY7" fmla="*/ 657661 h 2361144"/>
              <a:gd name="connsiteX8" fmla="*/ 2570551 w 2570551"/>
              <a:gd name="connsiteY8" fmla="*/ 1180572 h 2361144"/>
              <a:gd name="connsiteX9" fmla="*/ 2570551 w 2570551"/>
              <a:gd name="connsiteY9" fmla="*/ 1703483 h 2361144"/>
              <a:gd name="connsiteX10" fmla="*/ 2570551 w 2570551"/>
              <a:gd name="connsiteY10" fmla="*/ 2226394 h 2361144"/>
              <a:gd name="connsiteX11" fmla="*/ 2435801 w 2570551"/>
              <a:gd name="connsiteY11" fmla="*/ 2361144 h 2361144"/>
              <a:gd name="connsiteX12" fmla="*/ 1814517 w 2570551"/>
              <a:gd name="connsiteY12" fmla="*/ 2361144 h 2361144"/>
              <a:gd name="connsiteX13" fmla="*/ 1193233 w 2570551"/>
              <a:gd name="connsiteY13" fmla="*/ 2361144 h 2361144"/>
              <a:gd name="connsiteX14" fmla="*/ 663992 w 2570551"/>
              <a:gd name="connsiteY14" fmla="*/ 2361144 h 2361144"/>
              <a:gd name="connsiteX15" fmla="*/ 134750 w 2570551"/>
              <a:gd name="connsiteY15" fmla="*/ 2361144 h 2361144"/>
              <a:gd name="connsiteX16" fmla="*/ 0 w 2570551"/>
              <a:gd name="connsiteY16" fmla="*/ 2226394 h 2361144"/>
              <a:gd name="connsiteX17" fmla="*/ 0 w 2570551"/>
              <a:gd name="connsiteY17" fmla="*/ 1703483 h 2361144"/>
              <a:gd name="connsiteX18" fmla="*/ 0 w 2570551"/>
              <a:gd name="connsiteY18" fmla="*/ 1138739 h 2361144"/>
              <a:gd name="connsiteX19" fmla="*/ 0 w 2570551"/>
              <a:gd name="connsiteY19" fmla="*/ 657661 h 2361144"/>
              <a:gd name="connsiteX20" fmla="*/ 0 w 2570551"/>
              <a:gd name="connsiteY20" fmla="*/ 134750 h 2361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570551" h="2361144" extrusionOk="0">
                <a:moveTo>
                  <a:pt x="0" y="134750"/>
                </a:moveTo>
                <a:cubicBezTo>
                  <a:pt x="16235" y="72167"/>
                  <a:pt x="44365" y="-9791"/>
                  <a:pt x="134750" y="0"/>
                </a:cubicBezTo>
                <a:cubicBezTo>
                  <a:pt x="370705" y="-48271"/>
                  <a:pt x="459098" y="44090"/>
                  <a:pt x="756034" y="0"/>
                </a:cubicBezTo>
                <a:cubicBezTo>
                  <a:pt x="1052970" y="-44090"/>
                  <a:pt x="1136151" y="16849"/>
                  <a:pt x="1331297" y="0"/>
                </a:cubicBezTo>
                <a:cubicBezTo>
                  <a:pt x="1526443" y="-16849"/>
                  <a:pt x="1692760" y="21626"/>
                  <a:pt x="1883549" y="0"/>
                </a:cubicBezTo>
                <a:cubicBezTo>
                  <a:pt x="2074338" y="-21626"/>
                  <a:pt x="2212812" y="23442"/>
                  <a:pt x="2435801" y="0"/>
                </a:cubicBezTo>
                <a:cubicBezTo>
                  <a:pt x="2504979" y="-1784"/>
                  <a:pt x="2569343" y="61400"/>
                  <a:pt x="2570551" y="134750"/>
                </a:cubicBezTo>
                <a:cubicBezTo>
                  <a:pt x="2600043" y="271073"/>
                  <a:pt x="2509714" y="470207"/>
                  <a:pt x="2570551" y="657661"/>
                </a:cubicBezTo>
                <a:cubicBezTo>
                  <a:pt x="2631388" y="845115"/>
                  <a:pt x="2539208" y="938473"/>
                  <a:pt x="2570551" y="1180572"/>
                </a:cubicBezTo>
                <a:cubicBezTo>
                  <a:pt x="2601894" y="1422671"/>
                  <a:pt x="2516098" y="1509060"/>
                  <a:pt x="2570551" y="1703483"/>
                </a:cubicBezTo>
                <a:cubicBezTo>
                  <a:pt x="2625004" y="1897906"/>
                  <a:pt x="2552526" y="2050539"/>
                  <a:pt x="2570551" y="2226394"/>
                </a:cubicBezTo>
                <a:cubicBezTo>
                  <a:pt x="2579081" y="2305934"/>
                  <a:pt x="2518969" y="2363354"/>
                  <a:pt x="2435801" y="2361144"/>
                </a:cubicBezTo>
                <a:cubicBezTo>
                  <a:pt x="2176919" y="2428409"/>
                  <a:pt x="1972689" y="2338562"/>
                  <a:pt x="1814517" y="2361144"/>
                </a:cubicBezTo>
                <a:cubicBezTo>
                  <a:pt x="1656345" y="2383726"/>
                  <a:pt x="1335864" y="2341333"/>
                  <a:pt x="1193233" y="2361144"/>
                </a:cubicBezTo>
                <a:cubicBezTo>
                  <a:pt x="1050602" y="2380955"/>
                  <a:pt x="857940" y="2351358"/>
                  <a:pt x="663992" y="2361144"/>
                </a:cubicBezTo>
                <a:cubicBezTo>
                  <a:pt x="470044" y="2370930"/>
                  <a:pt x="387624" y="2298627"/>
                  <a:pt x="134750" y="2361144"/>
                </a:cubicBezTo>
                <a:cubicBezTo>
                  <a:pt x="70759" y="2379183"/>
                  <a:pt x="5800" y="2306336"/>
                  <a:pt x="0" y="2226394"/>
                </a:cubicBezTo>
                <a:cubicBezTo>
                  <a:pt x="-47736" y="1976368"/>
                  <a:pt x="18421" y="1854469"/>
                  <a:pt x="0" y="1703483"/>
                </a:cubicBezTo>
                <a:cubicBezTo>
                  <a:pt x="-18421" y="1552497"/>
                  <a:pt x="64253" y="1385697"/>
                  <a:pt x="0" y="1138739"/>
                </a:cubicBezTo>
                <a:cubicBezTo>
                  <a:pt x="-64253" y="891781"/>
                  <a:pt x="48344" y="815954"/>
                  <a:pt x="0" y="657661"/>
                </a:cubicBezTo>
                <a:cubicBezTo>
                  <a:pt x="-48344" y="499368"/>
                  <a:pt x="40742" y="387470"/>
                  <a:pt x="0" y="134750"/>
                </a:cubicBezTo>
                <a:close/>
              </a:path>
            </a:pathLst>
          </a:custGeom>
          <a:noFill/>
          <a:ln>
            <a:prstDash val="lgDash"/>
            <a:extLst>
              <a:ext uri="{C807C97D-BFC1-408E-A445-0C87EB9F89A2}">
                <ask:lineSketchStyleProps xmlns:ask="http://schemas.microsoft.com/office/drawing/2018/sketchyshapes" sd="2493440522">
                  <a:prstGeom prst="roundRect">
                    <a:avLst>
                      <a:gd name="adj" fmla="val 570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Magnetic Disk 62">
            <a:extLst>
              <a:ext uri="{FF2B5EF4-FFF2-40B4-BE49-F238E27FC236}">
                <a16:creationId xmlns:a16="http://schemas.microsoft.com/office/drawing/2014/main" id="{C8CF7758-C2C9-4E48-AD14-E8DFB2A222A2}"/>
              </a:ext>
            </a:extLst>
          </p:cNvPr>
          <p:cNvSpPr/>
          <p:nvPr/>
        </p:nvSpPr>
        <p:spPr>
          <a:xfrm>
            <a:off x="6601809" y="4603347"/>
            <a:ext cx="1097280" cy="1138843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BD24612-CD13-412E-AE0A-84B54C36F7DB}"/>
              </a:ext>
            </a:extLst>
          </p:cNvPr>
          <p:cNvSpPr/>
          <p:nvPr/>
        </p:nvSpPr>
        <p:spPr>
          <a:xfrm>
            <a:off x="5925067" y="3932857"/>
            <a:ext cx="2570551" cy="2361144"/>
          </a:xfrm>
          <a:custGeom>
            <a:avLst/>
            <a:gdLst>
              <a:gd name="connsiteX0" fmla="*/ 0 w 2570551"/>
              <a:gd name="connsiteY0" fmla="*/ 134750 h 2361144"/>
              <a:gd name="connsiteX1" fmla="*/ 134750 w 2570551"/>
              <a:gd name="connsiteY1" fmla="*/ 0 h 2361144"/>
              <a:gd name="connsiteX2" fmla="*/ 756034 w 2570551"/>
              <a:gd name="connsiteY2" fmla="*/ 0 h 2361144"/>
              <a:gd name="connsiteX3" fmla="*/ 1331297 w 2570551"/>
              <a:gd name="connsiteY3" fmla="*/ 0 h 2361144"/>
              <a:gd name="connsiteX4" fmla="*/ 1883549 w 2570551"/>
              <a:gd name="connsiteY4" fmla="*/ 0 h 2361144"/>
              <a:gd name="connsiteX5" fmla="*/ 2435801 w 2570551"/>
              <a:gd name="connsiteY5" fmla="*/ 0 h 2361144"/>
              <a:gd name="connsiteX6" fmla="*/ 2570551 w 2570551"/>
              <a:gd name="connsiteY6" fmla="*/ 134750 h 2361144"/>
              <a:gd name="connsiteX7" fmla="*/ 2570551 w 2570551"/>
              <a:gd name="connsiteY7" fmla="*/ 657661 h 2361144"/>
              <a:gd name="connsiteX8" fmla="*/ 2570551 w 2570551"/>
              <a:gd name="connsiteY8" fmla="*/ 1180572 h 2361144"/>
              <a:gd name="connsiteX9" fmla="*/ 2570551 w 2570551"/>
              <a:gd name="connsiteY9" fmla="*/ 1703483 h 2361144"/>
              <a:gd name="connsiteX10" fmla="*/ 2570551 w 2570551"/>
              <a:gd name="connsiteY10" fmla="*/ 2226394 h 2361144"/>
              <a:gd name="connsiteX11" fmla="*/ 2435801 w 2570551"/>
              <a:gd name="connsiteY11" fmla="*/ 2361144 h 2361144"/>
              <a:gd name="connsiteX12" fmla="*/ 1814517 w 2570551"/>
              <a:gd name="connsiteY12" fmla="*/ 2361144 h 2361144"/>
              <a:gd name="connsiteX13" fmla="*/ 1193233 w 2570551"/>
              <a:gd name="connsiteY13" fmla="*/ 2361144 h 2361144"/>
              <a:gd name="connsiteX14" fmla="*/ 663992 w 2570551"/>
              <a:gd name="connsiteY14" fmla="*/ 2361144 h 2361144"/>
              <a:gd name="connsiteX15" fmla="*/ 134750 w 2570551"/>
              <a:gd name="connsiteY15" fmla="*/ 2361144 h 2361144"/>
              <a:gd name="connsiteX16" fmla="*/ 0 w 2570551"/>
              <a:gd name="connsiteY16" fmla="*/ 2226394 h 2361144"/>
              <a:gd name="connsiteX17" fmla="*/ 0 w 2570551"/>
              <a:gd name="connsiteY17" fmla="*/ 1703483 h 2361144"/>
              <a:gd name="connsiteX18" fmla="*/ 0 w 2570551"/>
              <a:gd name="connsiteY18" fmla="*/ 1138739 h 2361144"/>
              <a:gd name="connsiteX19" fmla="*/ 0 w 2570551"/>
              <a:gd name="connsiteY19" fmla="*/ 657661 h 2361144"/>
              <a:gd name="connsiteX20" fmla="*/ 0 w 2570551"/>
              <a:gd name="connsiteY20" fmla="*/ 134750 h 2361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570551" h="2361144" extrusionOk="0">
                <a:moveTo>
                  <a:pt x="0" y="134750"/>
                </a:moveTo>
                <a:cubicBezTo>
                  <a:pt x="16235" y="72167"/>
                  <a:pt x="44365" y="-9791"/>
                  <a:pt x="134750" y="0"/>
                </a:cubicBezTo>
                <a:cubicBezTo>
                  <a:pt x="370705" y="-48271"/>
                  <a:pt x="459098" y="44090"/>
                  <a:pt x="756034" y="0"/>
                </a:cubicBezTo>
                <a:cubicBezTo>
                  <a:pt x="1052970" y="-44090"/>
                  <a:pt x="1136151" y="16849"/>
                  <a:pt x="1331297" y="0"/>
                </a:cubicBezTo>
                <a:cubicBezTo>
                  <a:pt x="1526443" y="-16849"/>
                  <a:pt x="1692760" y="21626"/>
                  <a:pt x="1883549" y="0"/>
                </a:cubicBezTo>
                <a:cubicBezTo>
                  <a:pt x="2074338" y="-21626"/>
                  <a:pt x="2212812" y="23442"/>
                  <a:pt x="2435801" y="0"/>
                </a:cubicBezTo>
                <a:cubicBezTo>
                  <a:pt x="2504979" y="-1784"/>
                  <a:pt x="2569343" y="61400"/>
                  <a:pt x="2570551" y="134750"/>
                </a:cubicBezTo>
                <a:cubicBezTo>
                  <a:pt x="2600043" y="271073"/>
                  <a:pt x="2509714" y="470207"/>
                  <a:pt x="2570551" y="657661"/>
                </a:cubicBezTo>
                <a:cubicBezTo>
                  <a:pt x="2631388" y="845115"/>
                  <a:pt x="2539208" y="938473"/>
                  <a:pt x="2570551" y="1180572"/>
                </a:cubicBezTo>
                <a:cubicBezTo>
                  <a:pt x="2601894" y="1422671"/>
                  <a:pt x="2516098" y="1509060"/>
                  <a:pt x="2570551" y="1703483"/>
                </a:cubicBezTo>
                <a:cubicBezTo>
                  <a:pt x="2625004" y="1897906"/>
                  <a:pt x="2552526" y="2050539"/>
                  <a:pt x="2570551" y="2226394"/>
                </a:cubicBezTo>
                <a:cubicBezTo>
                  <a:pt x="2579081" y="2305934"/>
                  <a:pt x="2518969" y="2363354"/>
                  <a:pt x="2435801" y="2361144"/>
                </a:cubicBezTo>
                <a:cubicBezTo>
                  <a:pt x="2176919" y="2428409"/>
                  <a:pt x="1972689" y="2338562"/>
                  <a:pt x="1814517" y="2361144"/>
                </a:cubicBezTo>
                <a:cubicBezTo>
                  <a:pt x="1656345" y="2383726"/>
                  <a:pt x="1335864" y="2341333"/>
                  <a:pt x="1193233" y="2361144"/>
                </a:cubicBezTo>
                <a:cubicBezTo>
                  <a:pt x="1050602" y="2380955"/>
                  <a:pt x="857940" y="2351358"/>
                  <a:pt x="663992" y="2361144"/>
                </a:cubicBezTo>
                <a:cubicBezTo>
                  <a:pt x="470044" y="2370930"/>
                  <a:pt x="387624" y="2298627"/>
                  <a:pt x="134750" y="2361144"/>
                </a:cubicBezTo>
                <a:cubicBezTo>
                  <a:pt x="70759" y="2379183"/>
                  <a:pt x="5800" y="2306336"/>
                  <a:pt x="0" y="2226394"/>
                </a:cubicBezTo>
                <a:cubicBezTo>
                  <a:pt x="-47736" y="1976368"/>
                  <a:pt x="18421" y="1854469"/>
                  <a:pt x="0" y="1703483"/>
                </a:cubicBezTo>
                <a:cubicBezTo>
                  <a:pt x="-18421" y="1552497"/>
                  <a:pt x="64253" y="1385697"/>
                  <a:pt x="0" y="1138739"/>
                </a:cubicBezTo>
                <a:cubicBezTo>
                  <a:pt x="-64253" y="891781"/>
                  <a:pt x="48344" y="815954"/>
                  <a:pt x="0" y="657661"/>
                </a:cubicBezTo>
                <a:cubicBezTo>
                  <a:pt x="-48344" y="499368"/>
                  <a:pt x="40742" y="387470"/>
                  <a:pt x="0" y="134750"/>
                </a:cubicBezTo>
                <a:close/>
              </a:path>
            </a:pathLst>
          </a:custGeom>
          <a:noFill/>
          <a:ln>
            <a:prstDash val="lgDash"/>
            <a:extLst>
              <a:ext uri="{C807C97D-BFC1-408E-A445-0C87EB9F89A2}">
                <ask:lineSketchStyleProps xmlns:ask="http://schemas.microsoft.com/office/drawing/2018/sketchyshapes" sd="2493440522">
                  <a:prstGeom prst="roundRect">
                    <a:avLst>
                      <a:gd name="adj" fmla="val 570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AB205D02-1391-4975-8C62-443859527617}"/>
              </a:ext>
            </a:extLst>
          </p:cNvPr>
          <p:cNvSpPr/>
          <p:nvPr/>
        </p:nvSpPr>
        <p:spPr>
          <a:xfrm>
            <a:off x="4835474" y="2336649"/>
            <a:ext cx="1573012" cy="27432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62D97727-9DFA-4CFD-870C-29AD774CA3A5}"/>
              </a:ext>
            </a:extLst>
          </p:cNvPr>
          <p:cNvSpPr/>
          <p:nvPr/>
        </p:nvSpPr>
        <p:spPr>
          <a:xfrm rot="10800000">
            <a:off x="4827424" y="2739981"/>
            <a:ext cx="1573012" cy="27432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62EE7975-ED7C-4359-A44E-EFFF1ED74896}"/>
              </a:ext>
            </a:extLst>
          </p:cNvPr>
          <p:cNvSpPr/>
          <p:nvPr/>
        </p:nvSpPr>
        <p:spPr>
          <a:xfrm rot="16200000">
            <a:off x="6666361" y="3651050"/>
            <a:ext cx="889103" cy="27432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row: Bent 69">
            <a:extLst>
              <a:ext uri="{FF2B5EF4-FFF2-40B4-BE49-F238E27FC236}">
                <a16:creationId xmlns:a16="http://schemas.microsoft.com/office/drawing/2014/main" id="{F4FD49B3-F93E-4658-9F23-B60D99110B89}"/>
              </a:ext>
            </a:extLst>
          </p:cNvPr>
          <p:cNvSpPr/>
          <p:nvPr/>
        </p:nvSpPr>
        <p:spPr>
          <a:xfrm rot="5400000">
            <a:off x="8228789" y="2440230"/>
            <a:ext cx="1613528" cy="2450179"/>
          </a:xfrm>
          <a:prstGeom prst="bentArrow">
            <a:avLst>
              <a:gd name="adj1" fmla="val 8874"/>
              <a:gd name="adj2" fmla="val 11326"/>
              <a:gd name="adj3" fmla="val 16937"/>
              <a:gd name="adj4" fmla="val 2045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Arrow: Bent 70">
            <a:extLst>
              <a:ext uri="{FF2B5EF4-FFF2-40B4-BE49-F238E27FC236}">
                <a16:creationId xmlns:a16="http://schemas.microsoft.com/office/drawing/2014/main" id="{0826F1B1-A5F1-40C4-95DF-52F580569C64}"/>
              </a:ext>
            </a:extLst>
          </p:cNvPr>
          <p:cNvSpPr/>
          <p:nvPr/>
        </p:nvSpPr>
        <p:spPr>
          <a:xfrm rot="10800000" flipV="1">
            <a:off x="7803105" y="3070829"/>
            <a:ext cx="1921693" cy="1401256"/>
          </a:xfrm>
          <a:prstGeom prst="bentArrow">
            <a:avLst>
              <a:gd name="adj1" fmla="val 8874"/>
              <a:gd name="adj2" fmla="val 11326"/>
              <a:gd name="adj3" fmla="val 16937"/>
              <a:gd name="adj4" fmla="val 2045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Flowchart: Magnetic Disk 71">
            <a:extLst>
              <a:ext uri="{FF2B5EF4-FFF2-40B4-BE49-F238E27FC236}">
                <a16:creationId xmlns:a16="http://schemas.microsoft.com/office/drawing/2014/main" id="{5D2C1145-046E-4FAB-8582-11C5562401DD}"/>
              </a:ext>
            </a:extLst>
          </p:cNvPr>
          <p:cNvSpPr/>
          <p:nvPr/>
        </p:nvSpPr>
        <p:spPr>
          <a:xfrm>
            <a:off x="3367091" y="5258736"/>
            <a:ext cx="925980" cy="4267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Magnetic Disk 72">
            <a:extLst>
              <a:ext uri="{FF2B5EF4-FFF2-40B4-BE49-F238E27FC236}">
                <a16:creationId xmlns:a16="http://schemas.microsoft.com/office/drawing/2014/main" id="{E6A3B9AC-5A33-496B-B6B8-753F0F6A3B1C}"/>
              </a:ext>
            </a:extLst>
          </p:cNvPr>
          <p:cNvSpPr/>
          <p:nvPr/>
        </p:nvSpPr>
        <p:spPr>
          <a:xfrm>
            <a:off x="4378912" y="4938083"/>
            <a:ext cx="713639" cy="3801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Magnetic Disk 73">
            <a:extLst>
              <a:ext uri="{FF2B5EF4-FFF2-40B4-BE49-F238E27FC236}">
                <a16:creationId xmlns:a16="http://schemas.microsoft.com/office/drawing/2014/main" id="{5C1DF0D2-EA96-498C-AA39-851E2427A87E}"/>
              </a:ext>
            </a:extLst>
          </p:cNvPr>
          <p:cNvSpPr/>
          <p:nvPr/>
        </p:nvSpPr>
        <p:spPr>
          <a:xfrm>
            <a:off x="3750211" y="4981961"/>
            <a:ext cx="542859" cy="20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0B6E1149-F09E-43D1-815E-31855B1A10B8}"/>
              </a:ext>
            </a:extLst>
          </p:cNvPr>
          <p:cNvSpPr/>
          <p:nvPr/>
        </p:nvSpPr>
        <p:spPr>
          <a:xfrm>
            <a:off x="2180601" y="4961556"/>
            <a:ext cx="994206" cy="30757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C2213D-9AF9-4A0C-BF02-C29C89BF16FA}"/>
              </a:ext>
            </a:extLst>
          </p:cNvPr>
          <p:cNvSpPr txBox="1"/>
          <p:nvPr/>
        </p:nvSpPr>
        <p:spPr>
          <a:xfrm>
            <a:off x="6274502" y="5839765"/>
            <a:ext cx="196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repository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9368FBB-5B0E-48BB-8C19-94BB3BA2BB8F}"/>
              </a:ext>
            </a:extLst>
          </p:cNvPr>
          <p:cNvSpPr txBox="1"/>
          <p:nvPr/>
        </p:nvSpPr>
        <p:spPr>
          <a:xfrm>
            <a:off x="2807915" y="185464"/>
            <a:ext cx="5956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GIT Concept overview</a:t>
            </a:r>
          </a:p>
        </p:txBody>
      </p:sp>
    </p:spTree>
    <p:extLst>
      <p:ext uri="{BB962C8B-B14F-4D97-AF65-F5344CB8AC3E}">
        <p14:creationId xmlns:p14="http://schemas.microsoft.com/office/powerpoint/2010/main" val="3300435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576A4194-948C-4918-9F88-DE80453100A1}"/>
              </a:ext>
            </a:extLst>
          </p:cNvPr>
          <p:cNvGrpSpPr/>
          <p:nvPr/>
        </p:nvGrpSpPr>
        <p:grpSpPr>
          <a:xfrm>
            <a:off x="1282147" y="443948"/>
            <a:ext cx="9294743" cy="5693800"/>
            <a:chOff x="1252330" y="304800"/>
            <a:chExt cx="9294743" cy="5693800"/>
          </a:xfrm>
        </p:grpSpPr>
        <p:sp>
          <p:nvSpPr>
            <p:cNvPr id="10" name="Cloud 9">
              <a:extLst>
                <a:ext uri="{FF2B5EF4-FFF2-40B4-BE49-F238E27FC236}">
                  <a16:creationId xmlns:a16="http://schemas.microsoft.com/office/drawing/2014/main" id="{4BD6A03E-551E-4FB6-9FE7-07F9B35D2FD5}"/>
                </a:ext>
              </a:extLst>
            </p:cNvPr>
            <p:cNvSpPr/>
            <p:nvPr/>
          </p:nvSpPr>
          <p:spPr>
            <a:xfrm>
              <a:off x="7765773" y="1104900"/>
              <a:ext cx="2781300" cy="2628900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" name="Cylinder 10">
              <a:extLst>
                <a:ext uri="{FF2B5EF4-FFF2-40B4-BE49-F238E27FC236}">
                  <a16:creationId xmlns:a16="http://schemas.microsoft.com/office/drawing/2014/main" id="{D062129A-56A4-4F0B-A1AC-C6A0D781178F}"/>
                </a:ext>
              </a:extLst>
            </p:cNvPr>
            <p:cNvSpPr/>
            <p:nvPr/>
          </p:nvSpPr>
          <p:spPr>
            <a:xfrm>
              <a:off x="8831867" y="2245995"/>
              <a:ext cx="266700" cy="4445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E740F5-EFDE-422F-908D-5DFB1AC0EF5A}"/>
                </a:ext>
              </a:extLst>
            </p:cNvPr>
            <p:cNvSpPr txBox="1"/>
            <p:nvPr/>
          </p:nvSpPr>
          <p:spPr>
            <a:xfrm>
              <a:off x="8552185" y="1895285"/>
              <a:ext cx="1139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Git server</a:t>
              </a:r>
              <a:endParaRPr lang="th-TH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8A4A6F7-7037-40CB-9A9F-D178B6F1ADA8}"/>
                </a:ext>
              </a:extLst>
            </p:cNvPr>
            <p:cNvSpPr txBox="1"/>
            <p:nvPr/>
          </p:nvSpPr>
          <p:spPr>
            <a:xfrm rot="1119437">
              <a:off x="6588921" y="1556811"/>
              <a:ext cx="6324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push</a:t>
              </a:r>
              <a:endParaRPr lang="th-TH" sz="1400" dirty="0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0331407-7382-4661-87CB-25DC251DEA22}"/>
                </a:ext>
              </a:extLst>
            </p:cNvPr>
            <p:cNvSpPr txBox="1"/>
            <p:nvPr/>
          </p:nvSpPr>
          <p:spPr>
            <a:xfrm rot="19555620">
              <a:off x="6562457" y="3449613"/>
              <a:ext cx="6324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push</a:t>
              </a:r>
              <a:endParaRPr lang="th-TH" sz="1400" dirty="0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25FD63D-5355-4024-B1D1-FECD04A86813}"/>
                </a:ext>
              </a:extLst>
            </p:cNvPr>
            <p:cNvSpPr txBox="1"/>
            <p:nvPr/>
          </p:nvSpPr>
          <p:spPr>
            <a:xfrm>
              <a:off x="8562063" y="2831663"/>
              <a:ext cx="1756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Remote Repository</a:t>
              </a:r>
              <a:endParaRPr lang="th-TH" sz="1400" dirty="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92592B09-004F-4019-95DA-EB2BB46A24A9}"/>
                </a:ext>
              </a:extLst>
            </p:cNvPr>
            <p:cNvSpPr/>
            <p:nvPr/>
          </p:nvSpPr>
          <p:spPr>
            <a:xfrm>
              <a:off x="1252330" y="304800"/>
              <a:ext cx="4589675" cy="2394340"/>
            </a:xfrm>
            <a:prstGeom prst="roundRect">
              <a:avLst>
                <a:gd name="adj" fmla="val 7119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1597CA-5F1B-46CD-A202-3F47361ABD18}"/>
                </a:ext>
              </a:extLst>
            </p:cNvPr>
            <p:cNvSpPr txBox="1"/>
            <p:nvPr/>
          </p:nvSpPr>
          <p:spPr>
            <a:xfrm>
              <a:off x="4801593" y="304800"/>
              <a:ext cx="731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User A</a:t>
              </a:r>
              <a:endParaRPr lang="th-TH" sz="1400" dirty="0"/>
            </a:p>
          </p:txBody>
        </p:sp>
        <p:sp>
          <p:nvSpPr>
            <p:cNvPr id="34" name="Cylinder 33">
              <a:extLst>
                <a:ext uri="{FF2B5EF4-FFF2-40B4-BE49-F238E27FC236}">
                  <a16:creationId xmlns:a16="http://schemas.microsoft.com/office/drawing/2014/main" id="{55642209-5471-4A4D-A087-3BDAC9867D65}"/>
                </a:ext>
              </a:extLst>
            </p:cNvPr>
            <p:cNvSpPr/>
            <p:nvPr/>
          </p:nvSpPr>
          <p:spPr>
            <a:xfrm>
              <a:off x="5047409" y="1161936"/>
              <a:ext cx="326954" cy="54664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44" name="Picture 2" descr="C:\Users\t-dantay\Documents\Placeholders\file.png">
              <a:extLst>
                <a:ext uri="{FF2B5EF4-FFF2-40B4-BE49-F238E27FC236}">
                  <a16:creationId xmlns:a16="http://schemas.microsoft.com/office/drawing/2014/main" id="{C3F3B396-47D5-4758-B0B9-51D5D5C1A3B7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1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7488" y="1114859"/>
              <a:ext cx="326954" cy="44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C9669865-CE05-4ECE-A9EF-0B52165F9AD6}"/>
                </a:ext>
              </a:extLst>
            </p:cNvPr>
            <p:cNvSpPr/>
            <p:nvPr/>
          </p:nvSpPr>
          <p:spPr>
            <a:xfrm>
              <a:off x="3384273" y="923925"/>
              <a:ext cx="909533" cy="127913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D63F270-A374-4FCF-AE96-87BAEEEC1D23}"/>
                </a:ext>
              </a:extLst>
            </p:cNvPr>
            <p:cNvSpPr txBox="1"/>
            <p:nvPr/>
          </p:nvSpPr>
          <p:spPr>
            <a:xfrm>
              <a:off x="1661881" y="1594742"/>
              <a:ext cx="12042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Source code</a:t>
              </a:r>
              <a:endParaRPr lang="th-TH" sz="16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7832653-F8BB-4809-99F4-876A1403883E}"/>
                </a:ext>
              </a:extLst>
            </p:cNvPr>
            <p:cNvSpPr txBox="1"/>
            <p:nvPr/>
          </p:nvSpPr>
          <p:spPr>
            <a:xfrm>
              <a:off x="3230385" y="557850"/>
              <a:ext cx="12037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Staging area</a:t>
              </a:r>
              <a:endParaRPr lang="th-TH" sz="1600" dirty="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8F428E27-9A34-4886-BDF5-D067C3972774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>
              <a:off x="2184442" y="1338362"/>
              <a:ext cx="150226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Picture 2" descr="C:\Users\t-dantay\Documents\Placeholders\file.png">
              <a:extLst>
                <a:ext uri="{FF2B5EF4-FFF2-40B4-BE49-F238E27FC236}">
                  <a16:creationId xmlns:a16="http://schemas.microsoft.com/office/drawing/2014/main" id="{00FEF341-6969-4C6C-AF14-E0144BC107ED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6710" y="1114859"/>
              <a:ext cx="326954" cy="44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78F0849-E37D-488F-A606-14A1907B0FD7}"/>
                </a:ext>
              </a:extLst>
            </p:cNvPr>
            <p:cNvCxnSpPr>
              <a:cxnSpLocks/>
            </p:cNvCxnSpPr>
            <p:nvPr/>
          </p:nvCxnSpPr>
          <p:spPr>
            <a:xfrm>
              <a:off x="4013664" y="1338362"/>
              <a:ext cx="10337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9E9B6D9-E7CB-402F-9429-4911CA39A3EB}"/>
                </a:ext>
              </a:extLst>
            </p:cNvPr>
            <p:cNvSpPr txBox="1"/>
            <p:nvPr/>
          </p:nvSpPr>
          <p:spPr>
            <a:xfrm>
              <a:off x="2491181" y="1063128"/>
              <a:ext cx="618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add</a:t>
              </a:r>
              <a:endParaRPr lang="th-TH" sz="1400" dirty="0">
                <a:solidFill>
                  <a:srgbClr val="C00000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A3A3199-E5AE-4C80-8A8E-C15C95AD3585}"/>
                </a:ext>
              </a:extLst>
            </p:cNvPr>
            <p:cNvSpPr txBox="1"/>
            <p:nvPr/>
          </p:nvSpPr>
          <p:spPr>
            <a:xfrm>
              <a:off x="4263925" y="1063128"/>
              <a:ext cx="810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commit</a:t>
              </a:r>
              <a:endParaRPr lang="th-TH" sz="1400" dirty="0">
                <a:solidFill>
                  <a:srgbClr val="C00000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3C01F58-B82F-4663-AF4D-BB34CBC8AFDC}"/>
                </a:ext>
              </a:extLst>
            </p:cNvPr>
            <p:cNvSpPr txBox="1"/>
            <p:nvPr/>
          </p:nvSpPr>
          <p:spPr>
            <a:xfrm>
              <a:off x="1252330" y="598343"/>
              <a:ext cx="17032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Working Directory</a:t>
              </a:r>
              <a:endParaRPr lang="th-TH" sz="1600" dirty="0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0FBC046F-F496-422F-A3F8-20EF1B8AF148}"/>
                </a:ext>
              </a:extLst>
            </p:cNvPr>
            <p:cNvSpPr/>
            <p:nvPr/>
          </p:nvSpPr>
          <p:spPr>
            <a:xfrm>
              <a:off x="1252330" y="3604260"/>
              <a:ext cx="4589675" cy="2394340"/>
            </a:xfrm>
            <a:prstGeom prst="roundRect">
              <a:avLst>
                <a:gd name="adj" fmla="val 7119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718B331-2D4E-4D9D-895B-3537FCE51FB3}"/>
                </a:ext>
              </a:extLst>
            </p:cNvPr>
            <p:cNvSpPr txBox="1"/>
            <p:nvPr/>
          </p:nvSpPr>
          <p:spPr>
            <a:xfrm>
              <a:off x="4801593" y="3604260"/>
              <a:ext cx="731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User B</a:t>
              </a:r>
              <a:endParaRPr lang="th-TH" sz="1400" dirty="0"/>
            </a:p>
          </p:txBody>
        </p:sp>
        <p:sp>
          <p:nvSpPr>
            <p:cNvPr id="69" name="Cylinder 68">
              <a:extLst>
                <a:ext uri="{FF2B5EF4-FFF2-40B4-BE49-F238E27FC236}">
                  <a16:creationId xmlns:a16="http://schemas.microsoft.com/office/drawing/2014/main" id="{208832FA-C597-4346-896F-194250C6E4CC}"/>
                </a:ext>
              </a:extLst>
            </p:cNvPr>
            <p:cNvSpPr/>
            <p:nvPr/>
          </p:nvSpPr>
          <p:spPr>
            <a:xfrm>
              <a:off x="5047409" y="4461396"/>
              <a:ext cx="326954" cy="54664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70" name="Picture 2" descr="C:\Users\t-dantay\Documents\Placeholders\file.png">
              <a:extLst>
                <a:ext uri="{FF2B5EF4-FFF2-40B4-BE49-F238E27FC236}">
                  <a16:creationId xmlns:a16="http://schemas.microsoft.com/office/drawing/2014/main" id="{289947E4-9815-42C6-994A-1007E2AE5A6B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7488" y="4414319"/>
              <a:ext cx="326954" cy="44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06127740-16F6-49AB-8413-CD84B69184C3}"/>
                </a:ext>
              </a:extLst>
            </p:cNvPr>
            <p:cNvSpPr/>
            <p:nvPr/>
          </p:nvSpPr>
          <p:spPr>
            <a:xfrm>
              <a:off x="3384273" y="4223385"/>
              <a:ext cx="909533" cy="127913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2A1F116-7A0D-4FB7-BEAD-494224E97903}"/>
                </a:ext>
              </a:extLst>
            </p:cNvPr>
            <p:cNvSpPr txBox="1"/>
            <p:nvPr/>
          </p:nvSpPr>
          <p:spPr>
            <a:xfrm>
              <a:off x="1661881" y="4894202"/>
              <a:ext cx="12042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Source code</a:t>
              </a:r>
              <a:endParaRPr lang="th-TH" sz="16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FE5409D-BF19-40BB-8E96-01C59DA761B5}"/>
                </a:ext>
              </a:extLst>
            </p:cNvPr>
            <p:cNvSpPr txBox="1"/>
            <p:nvPr/>
          </p:nvSpPr>
          <p:spPr>
            <a:xfrm>
              <a:off x="3230385" y="3857310"/>
              <a:ext cx="12037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Staging area</a:t>
              </a:r>
              <a:endParaRPr lang="th-TH" sz="1600" dirty="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035E77F-5641-484D-B671-BE0DAE27B3B1}"/>
                </a:ext>
              </a:extLst>
            </p:cNvPr>
            <p:cNvCxnSpPr>
              <a:cxnSpLocks/>
              <a:stCxn id="70" idx="3"/>
            </p:cNvCxnSpPr>
            <p:nvPr/>
          </p:nvCxnSpPr>
          <p:spPr>
            <a:xfrm>
              <a:off x="2184442" y="4637822"/>
              <a:ext cx="150226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5" name="Picture 2" descr="C:\Users\t-dantay\Documents\Placeholders\file.png">
              <a:extLst>
                <a:ext uri="{FF2B5EF4-FFF2-40B4-BE49-F238E27FC236}">
                  <a16:creationId xmlns:a16="http://schemas.microsoft.com/office/drawing/2014/main" id="{60813462-C2D5-4EC9-B63E-46617100625C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4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6710" y="4414319"/>
              <a:ext cx="326954" cy="44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8E81044-8908-4802-9E99-9A42937D62D6}"/>
                </a:ext>
              </a:extLst>
            </p:cNvPr>
            <p:cNvCxnSpPr>
              <a:cxnSpLocks/>
            </p:cNvCxnSpPr>
            <p:nvPr/>
          </p:nvCxnSpPr>
          <p:spPr>
            <a:xfrm>
              <a:off x="4013664" y="4637822"/>
              <a:ext cx="10337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CDBEC00-1B58-4B3D-95A1-55A250FDA647}"/>
                </a:ext>
              </a:extLst>
            </p:cNvPr>
            <p:cNvSpPr txBox="1"/>
            <p:nvPr/>
          </p:nvSpPr>
          <p:spPr>
            <a:xfrm>
              <a:off x="2491181" y="4362588"/>
              <a:ext cx="618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add</a:t>
              </a:r>
              <a:endParaRPr lang="th-TH" sz="1400" dirty="0">
                <a:solidFill>
                  <a:srgbClr val="C00000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5DAF6FC-5EB3-40AD-97BF-F7D012036E8A}"/>
                </a:ext>
              </a:extLst>
            </p:cNvPr>
            <p:cNvSpPr txBox="1"/>
            <p:nvPr/>
          </p:nvSpPr>
          <p:spPr>
            <a:xfrm>
              <a:off x="4263925" y="4362588"/>
              <a:ext cx="810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commit</a:t>
              </a:r>
              <a:endParaRPr lang="th-TH" sz="1400" dirty="0">
                <a:solidFill>
                  <a:srgbClr val="C00000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B6DEB9D-053D-47C0-9D0D-264F1525EDC4}"/>
                </a:ext>
              </a:extLst>
            </p:cNvPr>
            <p:cNvSpPr txBox="1"/>
            <p:nvPr/>
          </p:nvSpPr>
          <p:spPr>
            <a:xfrm>
              <a:off x="1252330" y="3897803"/>
              <a:ext cx="17032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Working Directory</a:t>
              </a:r>
              <a:endParaRPr lang="th-TH" sz="16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15873EC-44A5-460E-B0C6-223FB13936C8}"/>
                </a:ext>
              </a:extLst>
            </p:cNvPr>
            <p:cNvCxnSpPr>
              <a:cxnSpLocks/>
            </p:cNvCxnSpPr>
            <p:nvPr/>
          </p:nvCxnSpPr>
          <p:spPr>
            <a:xfrm>
              <a:off x="5457548" y="1338362"/>
              <a:ext cx="3314065" cy="1080988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9397A31-66B1-4326-BDD9-E96F8E027C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8813" y="1501970"/>
              <a:ext cx="3289935" cy="1043308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2F753E6-E0A2-4545-9A45-8C014ACB81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8813" y="2783898"/>
              <a:ext cx="3204492" cy="2017532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424D561-C311-434B-88E0-6116A0FD6B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7548" y="2646237"/>
              <a:ext cx="3165757" cy="197695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449AF6B-8B42-47A8-8676-02937C6D9025}"/>
                </a:ext>
              </a:extLst>
            </p:cNvPr>
            <p:cNvSpPr txBox="1"/>
            <p:nvPr/>
          </p:nvSpPr>
          <p:spPr>
            <a:xfrm>
              <a:off x="4762476" y="1769124"/>
              <a:ext cx="10049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Local</a:t>
              </a:r>
            </a:p>
            <a:p>
              <a:pPr algn="ctr"/>
              <a:r>
                <a:rPr lang="en-US" sz="1400" dirty="0"/>
                <a:t>Repository</a:t>
              </a:r>
            </a:p>
            <a:p>
              <a:pPr algn="ctr"/>
              <a:r>
                <a:rPr lang="en-US" sz="1400" dirty="0"/>
                <a:t>A</a:t>
              </a:r>
              <a:endParaRPr lang="th-TH" sz="14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AA419B4-D008-4698-9A43-1BA531DBDF0A}"/>
                </a:ext>
              </a:extLst>
            </p:cNvPr>
            <p:cNvSpPr txBox="1"/>
            <p:nvPr/>
          </p:nvSpPr>
          <p:spPr>
            <a:xfrm>
              <a:off x="4762476" y="5052260"/>
              <a:ext cx="10049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Local</a:t>
              </a:r>
            </a:p>
            <a:p>
              <a:pPr algn="ctr"/>
              <a:r>
                <a:rPr lang="en-US" sz="1400" dirty="0"/>
                <a:t>Repository</a:t>
              </a:r>
            </a:p>
            <a:p>
              <a:pPr algn="ctr"/>
              <a:r>
                <a:rPr lang="en-US" sz="1400" dirty="0"/>
                <a:t>B</a:t>
              </a:r>
              <a:endParaRPr lang="th-TH" sz="14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4778A60-3AB0-41A6-BDCF-4C19FC365D34}"/>
                </a:ext>
              </a:extLst>
            </p:cNvPr>
            <p:cNvSpPr txBox="1"/>
            <p:nvPr/>
          </p:nvSpPr>
          <p:spPr>
            <a:xfrm rot="1130799">
              <a:off x="6304344" y="1960851"/>
              <a:ext cx="1113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fetch,  pull</a:t>
              </a:r>
              <a:endParaRPr lang="th-TH" sz="1400" dirty="0">
                <a:solidFill>
                  <a:srgbClr val="C00000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18192F6-0E27-4ECB-BE50-52F134E9CCCC}"/>
                </a:ext>
              </a:extLst>
            </p:cNvPr>
            <p:cNvSpPr txBox="1"/>
            <p:nvPr/>
          </p:nvSpPr>
          <p:spPr>
            <a:xfrm rot="19615381">
              <a:off x="6712016" y="3708416"/>
              <a:ext cx="1113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fetch,  pull</a:t>
              </a:r>
              <a:endParaRPr lang="th-TH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BEC5952-4CEE-4F6B-B64D-AC1CA865E5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15278" y="1435256"/>
              <a:ext cx="1454287" cy="10507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5060AC6-1161-484A-9588-DD3ED6DDBA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0604" y="1435257"/>
              <a:ext cx="931159" cy="6726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176BC9E-559F-4E33-A3A6-D2FBAC74D6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15278" y="4750252"/>
              <a:ext cx="1454287" cy="10507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227A796-EF4C-4CAB-B09B-319B5C013E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0604" y="4750253"/>
              <a:ext cx="931159" cy="6726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9594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5A55C6F-6BD1-40F3-A48F-274CC2BAAC96}"/>
              </a:ext>
            </a:extLst>
          </p:cNvPr>
          <p:cNvGrpSpPr/>
          <p:nvPr/>
        </p:nvGrpSpPr>
        <p:grpSpPr>
          <a:xfrm>
            <a:off x="1701247" y="582100"/>
            <a:ext cx="9294743" cy="5693800"/>
            <a:chOff x="1282147" y="443948"/>
            <a:chExt cx="9294743" cy="5693800"/>
          </a:xfrm>
        </p:grpSpPr>
        <p:sp>
          <p:nvSpPr>
            <p:cNvPr id="10" name="Cloud 9">
              <a:extLst>
                <a:ext uri="{FF2B5EF4-FFF2-40B4-BE49-F238E27FC236}">
                  <a16:creationId xmlns:a16="http://schemas.microsoft.com/office/drawing/2014/main" id="{4BD6A03E-551E-4FB6-9FE7-07F9B35D2FD5}"/>
                </a:ext>
              </a:extLst>
            </p:cNvPr>
            <p:cNvSpPr/>
            <p:nvPr/>
          </p:nvSpPr>
          <p:spPr>
            <a:xfrm>
              <a:off x="7795590" y="1244048"/>
              <a:ext cx="2781300" cy="2628900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" name="Cylinder 10">
              <a:extLst>
                <a:ext uri="{FF2B5EF4-FFF2-40B4-BE49-F238E27FC236}">
                  <a16:creationId xmlns:a16="http://schemas.microsoft.com/office/drawing/2014/main" id="{D062129A-56A4-4F0B-A1AC-C6A0D781178F}"/>
                </a:ext>
              </a:extLst>
            </p:cNvPr>
            <p:cNvSpPr/>
            <p:nvPr/>
          </p:nvSpPr>
          <p:spPr>
            <a:xfrm>
              <a:off x="8861684" y="2385143"/>
              <a:ext cx="266700" cy="4445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E740F5-EFDE-422F-908D-5DFB1AC0EF5A}"/>
                </a:ext>
              </a:extLst>
            </p:cNvPr>
            <p:cNvSpPr txBox="1"/>
            <p:nvPr/>
          </p:nvSpPr>
          <p:spPr>
            <a:xfrm>
              <a:off x="8582002" y="2034433"/>
              <a:ext cx="1139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Git server</a:t>
              </a:r>
              <a:endParaRPr lang="th-TH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8A4A6F7-7037-40CB-9A9F-D178B6F1ADA8}"/>
                </a:ext>
              </a:extLst>
            </p:cNvPr>
            <p:cNvSpPr txBox="1"/>
            <p:nvPr/>
          </p:nvSpPr>
          <p:spPr>
            <a:xfrm rot="1119437">
              <a:off x="6618738" y="1695959"/>
              <a:ext cx="6324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push</a:t>
              </a:r>
              <a:endParaRPr lang="th-TH" sz="1400" dirty="0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25FD63D-5355-4024-B1D1-FECD04A86813}"/>
                </a:ext>
              </a:extLst>
            </p:cNvPr>
            <p:cNvSpPr txBox="1"/>
            <p:nvPr/>
          </p:nvSpPr>
          <p:spPr>
            <a:xfrm>
              <a:off x="8591880" y="2970811"/>
              <a:ext cx="1756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Remote Repository</a:t>
              </a:r>
              <a:endParaRPr lang="th-TH" sz="1400" dirty="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92592B09-004F-4019-95DA-EB2BB46A24A9}"/>
                </a:ext>
              </a:extLst>
            </p:cNvPr>
            <p:cNvSpPr/>
            <p:nvPr/>
          </p:nvSpPr>
          <p:spPr>
            <a:xfrm>
              <a:off x="1282147" y="443948"/>
              <a:ext cx="4589675" cy="2394340"/>
            </a:xfrm>
            <a:prstGeom prst="roundRect">
              <a:avLst>
                <a:gd name="adj" fmla="val 7119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1597CA-5F1B-46CD-A202-3F47361ABD18}"/>
                </a:ext>
              </a:extLst>
            </p:cNvPr>
            <p:cNvSpPr txBox="1"/>
            <p:nvPr/>
          </p:nvSpPr>
          <p:spPr>
            <a:xfrm>
              <a:off x="4831410" y="443948"/>
              <a:ext cx="731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User A</a:t>
              </a:r>
              <a:endParaRPr lang="th-TH" sz="1400" dirty="0"/>
            </a:p>
          </p:txBody>
        </p:sp>
        <p:sp>
          <p:nvSpPr>
            <p:cNvPr id="34" name="Cylinder 33">
              <a:extLst>
                <a:ext uri="{FF2B5EF4-FFF2-40B4-BE49-F238E27FC236}">
                  <a16:creationId xmlns:a16="http://schemas.microsoft.com/office/drawing/2014/main" id="{55642209-5471-4A4D-A087-3BDAC9867D65}"/>
                </a:ext>
              </a:extLst>
            </p:cNvPr>
            <p:cNvSpPr/>
            <p:nvPr/>
          </p:nvSpPr>
          <p:spPr>
            <a:xfrm>
              <a:off x="5077226" y="1301084"/>
              <a:ext cx="326954" cy="54664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44" name="Picture 2" descr="C:\Users\t-dantay\Documents\Placeholders\file.png">
              <a:extLst>
                <a:ext uri="{FF2B5EF4-FFF2-40B4-BE49-F238E27FC236}">
                  <a16:creationId xmlns:a16="http://schemas.microsoft.com/office/drawing/2014/main" id="{C3F3B396-47D5-4758-B0B9-51D5D5C1A3B7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1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7305" y="1254007"/>
              <a:ext cx="326954" cy="44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C9669865-CE05-4ECE-A9EF-0B52165F9AD6}"/>
                </a:ext>
              </a:extLst>
            </p:cNvPr>
            <p:cNvSpPr/>
            <p:nvPr/>
          </p:nvSpPr>
          <p:spPr>
            <a:xfrm>
              <a:off x="3414090" y="1063073"/>
              <a:ext cx="909533" cy="127913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D63F270-A374-4FCF-AE96-87BAEEEC1D23}"/>
                </a:ext>
              </a:extLst>
            </p:cNvPr>
            <p:cNvSpPr txBox="1"/>
            <p:nvPr/>
          </p:nvSpPr>
          <p:spPr>
            <a:xfrm>
              <a:off x="1691698" y="1733890"/>
              <a:ext cx="12042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Source code</a:t>
              </a:r>
              <a:endParaRPr lang="th-TH" sz="16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7832653-F8BB-4809-99F4-876A1403883E}"/>
                </a:ext>
              </a:extLst>
            </p:cNvPr>
            <p:cNvSpPr txBox="1"/>
            <p:nvPr/>
          </p:nvSpPr>
          <p:spPr>
            <a:xfrm>
              <a:off x="3260202" y="696998"/>
              <a:ext cx="12037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Staging area</a:t>
              </a:r>
              <a:endParaRPr lang="th-TH" sz="1600" dirty="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8F428E27-9A34-4886-BDF5-D067C3972774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>
              <a:off x="2214259" y="1477510"/>
              <a:ext cx="1502268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Picture 2" descr="C:\Users\t-dantay\Documents\Placeholders\file.png">
              <a:extLst>
                <a:ext uri="{FF2B5EF4-FFF2-40B4-BE49-F238E27FC236}">
                  <a16:creationId xmlns:a16="http://schemas.microsoft.com/office/drawing/2014/main" id="{00FEF341-6969-4C6C-AF14-E0144BC107ED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6527" y="1254007"/>
              <a:ext cx="326954" cy="44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78F0849-E37D-488F-A606-14A1907B0FD7}"/>
                </a:ext>
              </a:extLst>
            </p:cNvPr>
            <p:cNvCxnSpPr>
              <a:cxnSpLocks/>
            </p:cNvCxnSpPr>
            <p:nvPr/>
          </p:nvCxnSpPr>
          <p:spPr>
            <a:xfrm>
              <a:off x="4043481" y="1477510"/>
              <a:ext cx="1033745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9E9B6D9-E7CB-402F-9429-4911CA39A3EB}"/>
                </a:ext>
              </a:extLst>
            </p:cNvPr>
            <p:cNvSpPr txBox="1"/>
            <p:nvPr/>
          </p:nvSpPr>
          <p:spPr>
            <a:xfrm>
              <a:off x="2520998" y="1202276"/>
              <a:ext cx="618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add</a:t>
              </a:r>
              <a:endParaRPr lang="th-TH" sz="1400" dirty="0">
                <a:solidFill>
                  <a:srgbClr val="C00000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A3A3199-E5AE-4C80-8A8E-C15C95AD3585}"/>
                </a:ext>
              </a:extLst>
            </p:cNvPr>
            <p:cNvSpPr txBox="1"/>
            <p:nvPr/>
          </p:nvSpPr>
          <p:spPr>
            <a:xfrm>
              <a:off x="4293742" y="1202276"/>
              <a:ext cx="810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commit</a:t>
              </a:r>
              <a:endParaRPr lang="th-TH" sz="1400" dirty="0">
                <a:solidFill>
                  <a:srgbClr val="C00000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3C01F58-B82F-4663-AF4D-BB34CBC8AFDC}"/>
                </a:ext>
              </a:extLst>
            </p:cNvPr>
            <p:cNvSpPr txBox="1"/>
            <p:nvPr/>
          </p:nvSpPr>
          <p:spPr>
            <a:xfrm>
              <a:off x="1282147" y="737491"/>
              <a:ext cx="17032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Working Directory</a:t>
              </a:r>
              <a:endParaRPr lang="th-TH" sz="1600" dirty="0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0FBC046F-F496-422F-A3F8-20EF1B8AF148}"/>
                </a:ext>
              </a:extLst>
            </p:cNvPr>
            <p:cNvSpPr/>
            <p:nvPr/>
          </p:nvSpPr>
          <p:spPr>
            <a:xfrm>
              <a:off x="1282147" y="3743408"/>
              <a:ext cx="4589675" cy="2394340"/>
            </a:xfrm>
            <a:prstGeom prst="roundRect">
              <a:avLst>
                <a:gd name="adj" fmla="val 7119"/>
              </a:avLst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718B331-2D4E-4D9D-895B-3537FCE51FB3}"/>
                </a:ext>
              </a:extLst>
            </p:cNvPr>
            <p:cNvSpPr txBox="1"/>
            <p:nvPr/>
          </p:nvSpPr>
          <p:spPr>
            <a:xfrm>
              <a:off x="4831410" y="3743408"/>
              <a:ext cx="731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User B</a:t>
              </a:r>
              <a:endParaRPr lang="th-TH" sz="1400" dirty="0"/>
            </a:p>
          </p:txBody>
        </p:sp>
        <p:sp>
          <p:nvSpPr>
            <p:cNvPr id="69" name="Cylinder 68">
              <a:extLst>
                <a:ext uri="{FF2B5EF4-FFF2-40B4-BE49-F238E27FC236}">
                  <a16:creationId xmlns:a16="http://schemas.microsoft.com/office/drawing/2014/main" id="{208832FA-C597-4346-896F-194250C6E4CC}"/>
                </a:ext>
              </a:extLst>
            </p:cNvPr>
            <p:cNvSpPr/>
            <p:nvPr/>
          </p:nvSpPr>
          <p:spPr>
            <a:xfrm>
              <a:off x="5077226" y="4600544"/>
              <a:ext cx="326954" cy="54664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70" name="Picture 2" descr="C:\Users\t-dantay\Documents\Placeholders\file.png">
              <a:extLst>
                <a:ext uri="{FF2B5EF4-FFF2-40B4-BE49-F238E27FC236}">
                  <a16:creationId xmlns:a16="http://schemas.microsoft.com/office/drawing/2014/main" id="{289947E4-9815-42C6-994A-1007E2AE5A6B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7305" y="4553467"/>
              <a:ext cx="326954" cy="44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06127740-16F6-49AB-8413-CD84B69184C3}"/>
                </a:ext>
              </a:extLst>
            </p:cNvPr>
            <p:cNvSpPr/>
            <p:nvPr/>
          </p:nvSpPr>
          <p:spPr>
            <a:xfrm>
              <a:off x="3414090" y="4362533"/>
              <a:ext cx="909533" cy="127913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2A1F116-7A0D-4FB7-BEAD-494224E97903}"/>
                </a:ext>
              </a:extLst>
            </p:cNvPr>
            <p:cNvSpPr txBox="1"/>
            <p:nvPr/>
          </p:nvSpPr>
          <p:spPr>
            <a:xfrm>
              <a:off x="1691698" y="5033350"/>
              <a:ext cx="12042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Source code</a:t>
              </a:r>
              <a:endParaRPr lang="th-TH" sz="16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FE5409D-BF19-40BB-8E96-01C59DA761B5}"/>
                </a:ext>
              </a:extLst>
            </p:cNvPr>
            <p:cNvSpPr txBox="1"/>
            <p:nvPr/>
          </p:nvSpPr>
          <p:spPr>
            <a:xfrm>
              <a:off x="3260202" y="3996458"/>
              <a:ext cx="12037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Staging area</a:t>
              </a:r>
              <a:endParaRPr lang="th-TH" sz="1600" dirty="0"/>
            </a:p>
          </p:txBody>
        </p:sp>
        <p:pic>
          <p:nvPicPr>
            <p:cNvPr id="75" name="Picture 2" descr="C:\Users\t-dantay\Documents\Placeholders\file.png">
              <a:extLst>
                <a:ext uri="{FF2B5EF4-FFF2-40B4-BE49-F238E27FC236}">
                  <a16:creationId xmlns:a16="http://schemas.microsoft.com/office/drawing/2014/main" id="{60813462-C2D5-4EC9-B63E-46617100625C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4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6527" y="4553467"/>
              <a:ext cx="326954" cy="44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B6DEB9D-053D-47C0-9D0D-264F1525EDC4}"/>
                </a:ext>
              </a:extLst>
            </p:cNvPr>
            <p:cNvSpPr txBox="1"/>
            <p:nvPr/>
          </p:nvSpPr>
          <p:spPr>
            <a:xfrm>
              <a:off x="1282147" y="4036951"/>
              <a:ext cx="17032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Working Directory</a:t>
              </a:r>
              <a:endParaRPr lang="th-TH" sz="16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15873EC-44A5-460E-B0C6-223FB13936C8}"/>
                </a:ext>
              </a:extLst>
            </p:cNvPr>
            <p:cNvCxnSpPr>
              <a:cxnSpLocks/>
            </p:cNvCxnSpPr>
            <p:nvPr/>
          </p:nvCxnSpPr>
          <p:spPr>
            <a:xfrm>
              <a:off x="5476875" y="1510053"/>
              <a:ext cx="3324555" cy="1048445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449AF6B-8B42-47A8-8676-02937C6D9025}"/>
                </a:ext>
              </a:extLst>
            </p:cNvPr>
            <p:cNvSpPr txBox="1"/>
            <p:nvPr/>
          </p:nvSpPr>
          <p:spPr>
            <a:xfrm>
              <a:off x="4792293" y="1908272"/>
              <a:ext cx="10049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Local</a:t>
              </a:r>
            </a:p>
            <a:p>
              <a:pPr algn="ctr"/>
              <a:r>
                <a:rPr lang="en-US" sz="1400" dirty="0"/>
                <a:t>Repository</a:t>
              </a:r>
            </a:p>
            <a:p>
              <a:pPr algn="ctr"/>
              <a:r>
                <a:rPr lang="en-US" sz="1400" dirty="0"/>
                <a:t>A</a:t>
              </a:r>
              <a:endParaRPr lang="th-TH" sz="14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AA419B4-D008-4698-9A43-1BA531DBDF0A}"/>
                </a:ext>
              </a:extLst>
            </p:cNvPr>
            <p:cNvSpPr txBox="1"/>
            <p:nvPr/>
          </p:nvSpPr>
          <p:spPr>
            <a:xfrm>
              <a:off x="4792293" y="5191408"/>
              <a:ext cx="10049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Local</a:t>
              </a:r>
            </a:p>
            <a:p>
              <a:pPr algn="ctr"/>
              <a:r>
                <a:rPr lang="en-US" sz="1400" dirty="0"/>
                <a:t>Repository</a:t>
              </a:r>
            </a:p>
            <a:p>
              <a:pPr algn="ctr"/>
              <a:r>
                <a:rPr lang="en-US" sz="1400" dirty="0"/>
                <a:t>B</a:t>
              </a:r>
              <a:endParaRPr lang="th-TH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3440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2EA250D-2B75-45E8-86D3-E6C5E6F5F92B}"/>
              </a:ext>
            </a:extLst>
          </p:cNvPr>
          <p:cNvGrpSpPr/>
          <p:nvPr/>
        </p:nvGrpSpPr>
        <p:grpSpPr>
          <a:xfrm>
            <a:off x="1448628" y="582100"/>
            <a:ext cx="9294743" cy="5693800"/>
            <a:chOff x="1282147" y="443948"/>
            <a:chExt cx="9294743" cy="5693800"/>
          </a:xfrm>
        </p:grpSpPr>
        <p:sp>
          <p:nvSpPr>
            <p:cNvPr id="10" name="Cloud 9">
              <a:extLst>
                <a:ext uri="{FF2B5EF4-FFF2-40B4-BE49-F238E27FC236}">
                  <a16:creationId xmlns:a16="http://schemas.microsoft.com/office/drawing/2014/main" id="{4BD6A03E-551E-4FB6-9FE7-07F9B35D2FD5}"/>
                </a:ext>
              </a:extLst>
            </p:cNvPr>
            <p:cNvSpPr/>
            <p:nvPr/>
          </p:nvSpPr>
          <p:spPr>
            <a:xfrm>
              <a:off x="7795590" y="1244048"/>
              <a:ext cx="2781300" cy="2628900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" name="Cylinder 10">
              <a:extLst>
                <a:ext uri="{FF2B5EF4-FFF2-40B4-BE49-F238E27FC236}">
                  <a16:creationId xmlns:a16="http://schemas.microsoft.com/office/drawing/2014/main" id="{D062129A-56A4-4F0B-A1AC-C6A0D781178F}"/>
                </a:ext>
              </a:extLst>
            </p:cNvPr>
            <p:cNvSpPr/>
            <p:nvPr/>
          </p:nvSpPr>
          <p:spPr>
            <a:xfrm>
              <a:off x="8861684" y="2385143"/>
              <a:ext cx="266700" cy="4445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E740F5-EFDE-422F-908D-5DFB1AC0EF5A}"/>
                </a:ext>
              </a:extLst>
            </p:cNvPr>
            <p:cNvSpPr txBox="1"/>
            <p:nvPr/>
          </p:nvSpPr>
          <p:spPr>
            <a:xfrm>
              <a:off x="8582002" y="2034433"/>
              <a:ext cx="1139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Git server</a:t>
              </a:r>
              <a:endParaRPr lang="th-TH" sz="1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25FD63D-5355-4024-B1D1-FECD04A86813}"/>
                </a:ext>
              </a:extLst>
            </p:cNvPr>
            <p:cNvSpPr txBox="1"/>
            <p:nvPr/>
          </p:nvSpPr>
          <p:spPr>
            <a:xfrm>
              <a:off x="8591880" y="2970811"/>
              <a:ext cx="1756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Remote Repository</a:t>
              </a:r>
              <a:endParaRPr lang="th-TH" sz="1400" dirty="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92592B09-004F-4019-95DA-EB2BB46A24A9}"/>
                </a:ext>
              </a:extLst>
            </p:cNvPr>
            <p:cNvSpPr/>
            <p:nvPr/>
          </p:nvSpPr>
          <p:spPr>
            <a:xfrm>
              <a:off x="1282147" y="443948"/>
              <a:ext cx="4589675" cy="2394340"/>
            </a:xfrm>
            <a:prstGeom prst="roundRect">
              <a:avLst>
                <a:gd name="adj" fmla="val 7119"/>
              </a:avLst>
            </a:prstGeom>
            <a:solidFill>
              <a:schemeClr val="bg1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1597CA-5F1B-46CD-A202-3F47361ABD18}"/>
                </a:ext>
              </a:extLst>
            </p:cNvPr>
            <p:cNvSpPr txBox="1"/>
            <p:nvPr/>
          </p:nvSpPr>
          <p:spPr>
            <a:xfrm>
              <a:off x="4831410" y="443948"/>
              <a:ext cx="731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User A</a:t>
              </a:r>
              <a:endParaRPr lang="th-TH" sz="1400" dirty="0"/>
            </a:p>
          </p:txBody>
        </p:sp>
        <p:sp>
          <p:nvSpPr>
            <p:cNvPr id="34" name="Cylinder 33">
              <a:extLst>
                <a:ext uri="{FF2B5EF4-FFF2-40B4-BE49-F238E27FC236}">
                  <a16:creationId xmlns:a16="http://schemas.microsoft.com/office/drawing/2014/main" id="{55642209-5471-4A4D-A087-3BDAC9867D65}"/>
                </a:ext>
              </a:extLst>
            </p:cNvPr>
            <p:cNvSpPr/>
            <p:nvPr/>
          </p:nvSpPr>
          <p:spPr>
            <a:xfrm>
              <a:off x="5077226" y="1301084"/>
              <a:ext cx="326954" cy="54664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44" name="Picture 2" descr="C:\Users\t-dantay\Documents\Placeholders\file.png">
              <a:extLst>
                <a:ext uri="{FF2B5EF4-FFF2-40B4-BE49-F238E27FC236}">
                  <a16:creationId xmlns:a16="http://schemas.microsoft.com/office/drawing/2014/main" id="{C3F3B396-47D5-4758-B0B9-51D5D5C1A3B7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1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7305" y="1254007"/>
              <a:ext cx="326954" cy="44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C9669865-CE05-4ECE-A9EF-0B52165F9AD6}"/>
                </a:ext>
              </a:extLst>
            </p:cNvPr>
            <p:cNvSpPr/>
            <p:nvPr/>
          </p:nvSpPr>
          <p:spPr>
            <a:xfrm>
              <a:off x="3414090" y="1063073"/>
              <a:ext cx="909533" cy="127913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D63F270-A374-4FCF-AE96-87BAEEEC1D23}"/>
                </a:ext>
              </a:extLst>
            </p:cNvPr>
            <p:cNvSpPr txBox="1"/>
            <p:nvPr/>
          </p:nvSpPr>
          <p:spPr>
            <a:xfrm>
              <a:off x="1691698" y="1733890"/>
              <a:ext cx="12042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Source code</a:t>
              </a:r>
              <a:endParaRPr lang="th-TH" sz="16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7832653-F8BB-4809-99F4-876A1403883E}"/>
                </a:ext>
              </a:extLst>
            </p:cNvPr>
            <p:cNvSpPr txBox="1"/>
            <p:nvPr/>
          </p:nvSpPr>
          <p:spPr>
            <a:xfrm>
              <a:off x="3260202" y="696998"/>
              <a:ext cx="12037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Staging area</a:t>
              </a:r>
              <a:endParaRPr lang="th-TH" sz="1600" dirty="0"/>
            </a:p>
          </p:txBody>
        </p:sp>
        <p:pic>
          <p:nvPicPr>
            <p:cNvPr id="54" name="Picture 2" descr="C:\Users\t-dantay\Documents\Placeholders\file.png">
              <a:extLst>
                <a:ext uri="{FF2B5EF4-FFF2-40B4-BE49-F238E27FC236}">
                  <a16:creationId xmlns:a16="http://schemas.microsoft.com/office/drawing/2014/main" id="{00FEF341-6969-4C6C-AF14-E0144BC107ED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6527" y="1254007"/>
              <a:ext cx="326954" cy="44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3C01F58-B82F-4663-AF4D-BB34CBC8AFDC}"/>
                </a:ext>
              </a:extLst>
            </p:cNvPr>
            <p:cNvSpPr txBox="1"/>
            <p:nvPr/>
          </p:nvSpPr>
          <p:spPr>
            <a:xfrm>
              <a:off x="1282147" y="737491"/>
              <a:ext cx="17032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Working Directory</a:t>
              </a:r>
              <a:endParaRPr lang="th-TH" sz="1600" dirty="0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0FBC046F-F496-422F-A3F8-20EF1B8AF148}"/>
                </a:ext>
              </a:extLst>
            </p:cNvPr>
            <p:cNvSpPr/>
            <p:nvPr/>
          </p:nvSpPr>
          <p:spPr>
            <a:xfrm>
              <a:off x="1282147" y="3743408"/>
              <a:ext cx="4589675" cy="2394340"/>
            </a:xfrm>
            <a:prstGeom prst="roundRect">
              <a:avLst>
                <a:gd name="adj" fmla="val 7119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718B331-2D4E-4D9D-895B-3537FCE51FB3}"/>
                </a:ext>
              </a:extLst>
            </p:cNvPr>
            <p:cNvSpPr txBox="1"/>
            <p:nvPr/>
          </p:nvSpPr>
          <p:spPr>
            <a:xfrm>
              <a:off x="4831410" y="3743408"/>
              <a:ext cx="731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User B</a:t>
              </a:r>
              <a:endParaRPr lang="th-TH" sz="1400" dirty="0"/>
            </a:p>
          </p:txBody>
        </p:sp>
        <p:sp>
          <p:nvSpPr>
            <p:cNvPr id="69" name="Cylinder 68">
              <a:extLst>
                <a:ext uri="{FF2B5EF4-FFF2-40B4-BE49-F238E27FC236}">
                  <a16:creationId xmlns:a16="http://schemas.microsoft.com/office/drawing/2014/main" id="{208832FA-C597-4346-896F-194250C6E4CC}"/>
                </a:ext>
              </a:extLst>
            </p:cNvPr>
            <p:cNvSpPr/>
            <p:nvPr/>
          </p:nvSpPr>
          <p:spPr>
            <a:xfrm>
              <a:off x="5077226" y="4507907"/>
              <a:ext cx="326954" cy="54664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70" name="Picture 2" descr="C:\Users\t-dantay\Documents\Placeholders\file.png">
              <a:extLst>
                <a:ext uri="{FF2B5EF4-FFF2-40B4-BE49-F238E27FC236}">
                  <a16:creationId xmlns:a16="http://schemas.microsoft.com/office/drawing/2014/main" id="{289947E4-9815-42C6-994A-1007E2AE5A6B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7305" y="4553467"/>
              <a:ext cx="326954" cy="44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06127740-16F6-49AB-8413-CD84B69184C3}"/>
                </a:ext>
              </a:extLst>
            </p:cNvPr>
            <p:cNvSpPr/>
            <p:nvPr/>
          </p:nvSpPr>
          <p:spPr>
            <a:xfrm>
              <a:off x="3414090" y="4362533"/>
              <a:ext cx="909533" cy="127913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2A1F116-7A0D-4FB7-BEAD-494224E97903}"/>
                </a:ext>
              </a:extLst>
            </p:cNvPr>
            <p:cNvSpPr txBox="1"/>
            <p:nvPr/>
          </p:nvSpPr>
          <p:spPr>
            <a:xfrm>
              <a:off x="1691698" y="5033350"/>
              <a:ext cx="12042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Source code</a:t>
              </a:r>
              <a:endParaRPr lang="th-TH" sz="16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FE5409D-BF19-40BB-8E96-01C59DA761B5}"/>
                </a:ext>
              </a:extLst>
            </p:cNvPr>
            <p:cNvSpPr txBox="1"/>
            <p:nvPr/>
          </p:nvSpPr>
          <p:spPr>
            <a:xfrm>
              <a:off x="3260202" y="3996458"/>
              <a:ext cx="12037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Staging area</a:t>
              </a:r>
              <a:endParaRPr lang="th-TH" sz="1600" dirty="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035E77F-5641-484D-B671-BE0DAE27B3B1}"/>
                </a:ext>
              </a:extLst>
            </p:cNvPr>
            <p:cNvCxnSpPr>
              <a:cxnSpLocks/>
              <a:stCxn id="75" idx="1"/>
              <a:endCxn id="70" idx="3"/>
            </p:cNvCxnSpPr>
            <p:nvPr/>
          </p:nvCxnSpPr>
          <p:spPr>
            <a:xfrm flipH="1">
              <a:off x="2214259" y="4776970"/>
              <a:ext cx="1502268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5" name="Picture 2" descr="C:\Users\t-dantay\Documents\Placeholders\file.png">
              <a:extLst>
                <a:ext uri="{FF2B5EF4-FFF2-40B4-BE49-F238E27FC236}">
                  <a16:creationId xmlns:a16="http://schemas.microsoft.com/office/drawing/2014/main" id="{60813462-C2D5-4EC9-B63E-46617100625C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4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6527" y="4553467"/>
              <a:ext cx="326954" cy="44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8E81044-8908-4802-9E99-9A42937D62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3482" y="4776971"/>
              <a:ext cx="1009737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B6DEB9D-053D-47C0-9D0D-264F1525EDC4}"/>
                </a:ext>
              </a:extLst>
            </p:cNvPr>
            <p:cNvSpPr txBox="1"/>
            <p:nvPr/>
          </p:nvSpPr>
          <p:spPr>
            <a:xfrm>
              <a:off x="1282147" y="4036951"/>
              <a:ext cx="17032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Working Directory</a:t>
              </a:r>
              <a:endParaRPr lang="th-TH" sz="16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2F753E6-E0A2-4545-9A45-8C014ACB81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8187" y="2923046"/>
              <a:ext cx="3224935" cy="185392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449AF6B-8B42-47A8-8676-02937C6D9025}"/>
                </a:ext>
              </a:extLst>
            </p:cNvPr>
            <p:cNvSpPr txBox="1"/>
            <p:nvPr/>
          </p:nvSpPr>
          <p:spPr>
            <a:xfrm>
              <a:off x="4792293" y="1908272"/>
              <a:ext cx="10049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Local</a:t>
              </a:r>
            </a:p>
            <a:p>
              <a:pPr algn="ctr"/>
              <a:r>
                <a:rPr lang="en-US" sz="1400" dirty="0"/>
                <a:t>Repository</a:t>
              </a:r>
            </a:p>
            <a:p>
              <a:pPr algn="ctr"/>
              <a:r>
                <a:rPr lang="en-US" sz="1400" dirty="0"/>
                <a:t>A</a:t>
              </a:r>
              <a:endParaRPr lang="th-TH" sz="14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AA419B4-D008-4698-9A43-1BA531DBDF0A}"/>
                </a:ext>
              </a:extLst>
            </p:cNvPr>
            <p:cNvSpPr txBox="1"/>
            <p:nvPr/>
          </p:nvSpPr>
          <p:spPr>
            <a:xfrm>
              <a:off x="4792293" y="5191408"/>
              <a:ext cx="10049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Local</a:t>
              </a:r>
            </a:p>
            <a:p>
              <a:pPr algn="ctr"/>
              <a:r>
                <a:rPr lang="en-US" sz="1400" dirty="0"/>
                <a:t>Repository</a:t>
              </a:r>
            </a:p>
            <a:p>
              <a:pPr algn="ctr"/>
              <a:r>
                <a:rPr lang="en-US" sz="1400" dirty="0"/>
                <a:t>B</a:t>
              </a:r>
              <a:endParaRPr lang="th-TH" sz="14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18192F6-0E27-4ECB-BE50-52F134E9CCCC}"/>
                </a:ext>
              </a:extLst>
            </p:cNvPr>
            <p:cNvSpPr txBox="1"/>
            <p:nvPr/>
          </p:nvSpPr>
          <p:spPr>
            <a:xfrm rot="19615381">
              <a:off x="6741833" y="3847564"/>
              <a:ext cx="1113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fetch,  pull</a:t>
              </a:r>
              <a:endParaRPr lang="th-TH" sz="1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8217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1C02DD0-6500-4C33-BB1B-5E24BFFA3CE0}"/>
              </a:ext>
            </a:extLst>
          </p:cNvPr>
          <p:cNvGrpSpPr/>
          <p:nvPr/>
        </p:nvGrpSpPr>
        <p:grpSpPr>
          <a:xfrm>
            <a:off x="4171406" y="2190202"/>
            <a:ext cx="2438400" cy="2081349"/>
            <a:chOff x="4389121" y="2547254"/>
            <a:chExt cx="2438400" cy="2081349"/>
          </a:xfrm>
        </p:grpSpPr>
        <p:sp>
          <p:nvSpPr>
            <p:cNvPr id="3" name="Cloud 2">
              <a:extLst>
                <a:ext uri="{FF2B5EF4-FFF2-40B4-BE49-F238E27FC236}">
                  <a16:creationId xmlns:a16="http://schemas.microsoft.com/office/drawing/2014/main" id="{59DBF132-D7F6-41D0-AE3B-5E30D2E29836}"/>
                </a:ext>
              </a:extLst>
            </p:cNvPr>
            <p:cNvSpPr/>
            <p:nvPr/>
          </p:nvSpPr>
          <p:spPr>
            <a:xfrm>
              <a:off x="4389121" y="2547254"/>
              <a:ext cx="2438400" cy="2081349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Origin Repository</a:t>
              </a:r>
            </a:p>
            <a:p>
              <a:pPr algn="ctr"/>
              <a:endParaRPr lang="en-US" dirty="0">
                <a:solidFill>
                  <a:srgbClr val="002060"/>
                </a:solidFill>
              </a:endParaRPr>
            </a:p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B4E8C3AB-7A65-4D4E-8AEF-183154BD804D}"/>
                </a:ext>
              </a:extLst>
            </p:cNvPr>
            <p:cNvSpPr/>
            <p:nvPr/>
          </p:nvSpPr>
          <p:spPr>
            <a:xfrm>
              <a:off x="5366819" y="3677244"/>
              <a:ext cx="414844" cy="57912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D4499F2-F2E3-4DC9-A2B0-34828286C0AF}"/>
              </a:ext>
            </a:extLst>
          </p:cNvPr>
          <p:cNvGrpSpPr/>
          <p:nvPr/>
        </p:nvGrpSpPr>
        <p:grpSpPr>
          <a:xfrm>
            <a:off x="8473440" y="269964"/>
            <a:ext cx="2438400" cy="2081349"/>
            <a:chOff x="8473440" y="269964"/>
            <a:chExt cx="2438400" cy="2081349"/>
          </a:xfrm>
        </p:grpSpPr>
        <p:sp>
          <p:nvSpPr>
            <p:cNvPr id="32" name="Cloud 31">
              <a:extLst>
                <a:ext uri="{FF2B5EF4-FFF2-40B4-BE49-F238E27FC236}">
                  <a16:creationId xmlns:a16="http://schemas.microsoft.com/office/drawing/2014/main" id="{69D88FCC-D757-4F5D-B938-68895C48C111}"/>
                </a:ext>
              </a:extLst>
            </p:cNvPr>
            <p:cNvSpPr/>
            <p:nvPr/>
          </p:nvSpPr>
          <p:spPr>
            <a:xfrm>
              <a:off x="8473440" y="269964"/>
              <a:ext cx="2438400" cy="2081349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Upstream</a:t>
              </a:r>
            </a:p>
            <a:p>
              <a:pPr algn="ctr"/>
              <a:r>
                <a:rPr lang="en-US" dirty="0">
                  <a:solidFill>
                    <a:srgbClr val="002060"/>
                  </a:solidFill>
                </a:rPr>
                <a:t>Repository</a:t>
              </a:r>
            </a:p>
            <a:p>
              <a:pPr algn="ctr"/>
              <a:endParaRPr lang="en-US" dirty="0">
                <a:solidFill>
                  <a:srgbClr val="002060"/>
                </a:solidFill>
              </a:endParaRPr>
            </a:p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38" name="Flowchart: Magnetic Disk 37">
              <a:extLst>
                <a:ext uri="{FF2B5EF4-FFF2-40B4-BE49-F238E27FC236}">
                  <a16:creationId xmlns:a16="http://schemas.microsoft.com/office/drawing/2014/main" id="{F57F0010-5768-46AF-AB69-E18095A84C3F}"/>
                </a:ext>
              </a:extLst>
            </p:cNvPr>
            <p:cNvSpPr/>
            <p:nvPr/>
          </p:nvSpPr>
          <p:spPr>
            <a:xfrm>
              <a:off x="9484821" y="1310638"/>
              <a:ext cx="340823" cy="57912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7AEECCA-0468-4A64-ACF1-DC92C3ECA007}"/>
              </a:ext>
            </a:extLst>
          </p:cNvPr>
          <p:cNvGrpSpPr/>
          <p:nvPr/>
        </p:nvGrpSpPr>
        <p:grpSpPr>
          <a:xfrm>
            <a:off x="8351520" y="4188821"/>
            <a:ext cx="2438400" cy="2081349"/>
            <a:chOff x="8351520" y="4188821"/>
            <a:chExt cx="2438400" cy="2081349"/>
          </a:xfrm>
        </p:grpSpPr>
        <p:sp>
          <p:nvSpPr>
            <p:cNvPr id="33" name="Cloud 32">
              <a:extLst>
                <a:ext uri="{FF2B5EF4-FFF2-40B4-BE49-F238E27FC236}">
                  <a16:creationId xmlns:a16="http://schemas.microsoft.com/office/drawing/2014/main" id="{2A648EAD-5D7C-4E88-9330-AF6A7D0CE565}"/>
                </a:ext>
              </a:extLst>
            </p:cNvPr>
            <p:cNvSpPr/>
            <p:nvPr/>
          </p:nvSpPr>
          <p:spPr>
            <a:xfrm>
              <a:off x="8351520" y="4188821"/>
              <a:ext cx="2438400" cy="2081349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Another</a:t>
              </a:r>
            </a:p>
            <a:p>
              <a:pPr algn="ctr"/>
              <a:r>
                <a:rPr lang="en-US" dirty="0">
                  <a:solidFill>
                    <a:srgbClr val="002060"/>
                  </a:solidFill>
                </a:rPr>
                <a:t>Repository</a:t>
              </a:r>
            </a:p>
            <a:p>
              <a:pPr algn="ctr"/>
              <a:endParaRPr lang="en-US" dirty="0">
                <a:solidFill>
                  <a:srgbClr val="002060"/>
                </a:solidFill>
              </a:endParaRPr>
            </a:p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39" name="Flowchart: Magnetic Disk 38">
              <a:extLst>
                <a:ext uri="{FF2B5EF4-FFF2-40B4-BE49-F238E27FC236}">
                  <a16:creationId xmlns:a16="http://schemas.microsoft.com/office/drawing/2014/main" id="{1BF7A54D-6A2C-4155-9AA5-EE3D684AAEAF}"/>
                </a:ext>
              </a:extLst>
            </p:cNvPr>
            <p:cNvSpPr/>
            <p:nvPr/>
          </p:nvSpPr>
          <p:spPr>
            <a:xfrm>
              <a:off x="9326879" y="5257802"/>
              <a:ext cx="390699" cy="57912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79A443-7992-4AA5-B28A-9F39352DFC17}"/>
              </a:ext>
            </a:extLst>
          </p:cNvPr>
          <p:cNvGrpSpPr/>
          <p:nvPr/>
        </p:nvGrpSpPr>
        <p:grpSpPr>
          <a:xfrm>
            <a:off x="478972" y="2623455"/>
            <a:ext cx="1950720" cy="1556657"/>
            <a:chOff x="478972" y="2849879"/>
            <a:chExt cx="1950720" cy="155665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013F19F-364A-4C97-A7C0-99590FD7D3B6}"/>
                </a:ext>
              </a:extLst>
            </p:cNvPr>
            <p:cNvSpPr/>
            <p:nvPr/>
          </p:nvSpPr>
          <p:spPr>
            <a:xfrm>
              <a:off x="478972" y="2849879"/>
              <a:ext cx="1950720" cy="15566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Local</a:t>
              </a:r>
            </a:p>
            <a:p>
              <a:pPr algn="ctr"/>
              <a:r>
                <a:rPr lang="en-US" dirty="0">
                  <a:solidFill>
                    <a:srgbClr val="002060"/>
                  </a:solidFill>
                </a:rPr>
                <a:t>Repository</a:t>
              </a:r>
            </a:p>
            <a:p>
              <a:pPr algn="ctr"/>
              <a:endParaRPr lang="en-US" dirty="0">
                <a:solidFill>
                  <a:srgbClr val="002060"/>
                </a:solidFill>
              </a:endParaRPr>
            </a:p>
            <a:p>
              <a:pPr algn="ctr"/>
              <a:endParaRPr lang="en-US" dirty="0">
                <a:solidFill>
                  <a:srgbClr val="002060"/>
                </a:solidFill>
              </a:endParaRPr>
            </a:p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40" name="Flowchart: Magnetic Disk 39">
              <a:extLst>
                <a:ext uri="{FF2B5EF4-FFF2-40B4-BE49-F238E27FC236}">
                  <a16:creationId xmlns:a16="http://schemas.microsoft.com/office/drawing/2014/main" id="{D9414EBF-E5E3-471C-89E1-FC512F57F6ED}"/>
                </a:ext>
              </a:extLst>
            </p:cNvPr>
            <p:cNvSpPr/>
            <p:nvPr/>
          </p:nvSpPr>
          <p:spPr>
            <a:xfrm>
              <a:off x="1075508" y="3628207"/>
              <a:ext cx="661852" cy="57912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9C93B6-5DB2-4169-A01C-4D7693DC3717}"/>
              </a:ext>
            </a:extLst>
          </p:cNvPr>
          <p:cNvCxnSpPr>
            <a:cxnSpLocks/>
          </p:cNvCxnSpPr>
          <p:nvPr/>
        </p:nvCxnSpPr>
        <p:spPr>
          <a:xfrm flipV="1">
            <a:off x="2569029" y="3074309"/>
            <a:ext cx="1445623" cy="19412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42C4C4-3887-4C19-A8FF-C2EE1ADED109}"/>
              </a:ext>
            </a:extLst>
          </p:cNvPr>
          <p:cNvCxnSpPr/>
          <p:nvPr/>
        </p:nvCxnSpPr>
        <p:spPr>
          <a:xfrm flipH="1">
            <a:off x="2569029" y="3268433"/>
            <a:ext cx="1463040" cy="19485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DD68B58-31D7-412B-8FB5-F60291425724}"/>
              </a:ext>
            </a:extLst>
          </p:cNvPr>
          <p:cNvCxnSpPr>
            <a:cxnSpLocks/>
          </p:cNvCxnSpPr>
          <p:nvPr/>
        </p:nvCxnSpPr>
        <p:spPr>
          <a:xfrm flipV="1">
            <a:off x="6609806" y="1382669"/>
            <a:ext cx="1680754" cy="96864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1A3B699-8C70-420F-806D-2FA5D9BA428D}"/>
              </a:ext>
            </a:extLst>
          </p:cNvPr>
          <p:cNvCxnSpPr>
            <a:cxnSpLocks/>
          </p:cNvCxnSpPr>
          <p:nvPr/>
        </p:nvCxnSpPr>
        <p:spPr>
          <a:xfrm flipH="1">
            <a:off x="6667501" y="1576793"/>
            <a:ext cx="1738448" cy="104666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973BD05-48E9-4E4B-9A59-DCF5B30B8C65}"/>
              </a:ext>
            </a:extLst>
          </p:cNvPr>
          <p:cNvCxnSpPr>
            <a:cxnSpLocks/>
          </p:cNvCxnSpPr>
          <p:nvPr/>
        </p:nvCxnSpPr>
        <p:spPr>
          <a:xfrm flipH="1" flipV="1">
            <a:off x="6543951" y="3834761"/>
            <a:ext cx="1738448" cy="124432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39D44E8-68E8-45BA-BA67-277F01C91240}"/>
              </a:ext>
            </a:extLst>
          </p:cNvPr>
          <p:cNvSpPr txBox="1"/>
          <p:nvPr/>
        </p:nvSpPr>
        <p:spPr>
          <a:xfrm rot="1965037">
            <a:off x="7151915" y="4132508"/>
            <a:ext cx="76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fork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AA66185-EB33-45AC-8F21-F5C5B22F2003}"/>
              </a:ext>
            </a:extLst>
          </p:cNvPr>
          <p:cNvSpPr txBox="1"/>
          <p:nvPr/>
        </p:nvSpPr>
        <p:spPr>
          <a:xfrm rot="19665780">
            <a:off x="6831872" y="2339270"/>
            <a:ext cx="76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fork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CFAB9F7-9AD1-4554-95BC-1E4082D23039}"/>
              </a:ext>
            </a:extLst>
          </p:cNvPr>
          <p:cNvSpPr txBox="1"/>
          <p:nvPr/>
        </p:nvSpPr>
        <p:spPr>
          <a:xfrm rot="19840347">
            <a:off x="6607413" y="1510034"/>
            <a:ext cx="156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Pull request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BE5C98-5291-4545-BF56-51C584D759B6}"/>
              </a:ext>
            </a:extLst>
          </p:cNvPr>
          <p:cNvSpPr txBox="1"/>
          <p:nvPr/>
        </p:nvSpPr>
        <p:spPr>
          <a:xfrm rot="21160306">
            <a:off x="2483087" y="3398461"/>
            <a:ext cx="208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clone, pull, fetch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A1EDF70-4463-46EB-9BBD-630576768D36}"/>
              </a:ext>
            </a:extLst>
          </p:cNvPr>
          <p:cNvSpPr txBox="1"/>
          <p:nvPr/>
        </p:nvSpPr>
        <p:spPr>
          <a:xfrm rot="21160306">
            <a:off x="2925523" y="2812856"/>
            <a:ext cx="96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push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86389F-66AF-450E-8DEB-299F4E679CE8}"/>
              </a:ext>
            </a:extLst>
          </p:cNvPr>
          <p:cNvSpPr txBox="1"/>
          <p:nvPr/>
        </p:nvSpPr>
        <p:spPr>
          <a:xfrm>
            <a:off x="1976844" y="5220909"/>
            <a:ext cx="4815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*** </a:t>
            </a:r>
            <a:r>
              <a:rPr lang="th-TH" sz="2400" dirty="0">
                <a:solidFill>
                  <a:srgbClr val="FF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ยังมีคำสั่งอื่นๆ  แต่ในที่นี้แสดงเฉพาะที่ใช้งานบ่อย</a:t>
            </a:r>
            <a:endParaRPr lang="en-US" sz="2400" dirty="0">
              <a:solidFill>
                <a:srgbClr val="FF000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19619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0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1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2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3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4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5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6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5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6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7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8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9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Props1.xml><?xml version="1.0" encoding="utf-8"?>
<ds:datastoreItem xmlns:ds="http://schemas.openxmlformats.org/officeDocument/2006/customXml" ds:itemID="{84B55581-DE22-4F02-B5A8-CA3A6FE5288E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A5A871B-7BD9-430E-85F0-C1455DEA1BDC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77FD356F-9C01-46BE-AB18-F9D9F89DE168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C15899CF-4962-4D8A-B97C-FE60EA8D8BA3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0688ACD0-5DB5-4459-9634-ECC2C8081231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CDF62E19-1D3E-4B82-968A-B60093114787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5985AD1F-CDE4-416B-A1F0-BF4CE24C2827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A7DC7DC7-8EA0-4D9A-97E3-596483AAB63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3206745-C208-487E-A9D9-5C767CE1131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DCE67A3-BBBD-4DDB-9D15-55F2C1983463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E8173CE0-2185-4684-BAF3-64E382277F61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27B6775-F42F-40CD-A0D9-FF72D1174BFB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D71ABB78-474C-472C-881A-CDD6B69EEE6E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FF7AB1E6-610C-40AC-9EF5-433C529E0D9E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D5212FEF-17B9-4D83-94DF-46D4BBBD4241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08773472-064C-49AA-9366-CE3E26FAF6A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158</Words>
  <Application>Microsoft Office PowerPoint</Application>
  <PresentationFormat>Widescreen</PresentationFormat>
  <Paragraphs>92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TH Baijam</vt:lpstr>
      <vt:lpstr>Office Theme</vt:lpstr>
      <vt:lpstr>Git Concept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Koson Trachu</dc:creator>
  <cp:lastModifiedBy>Koson Trachu</cp:lastModifiedBy>
  <cp:revision>4</cp:revision>
  <dcterms:created xsi:type="dcterms:W3CDTF">2021-10-07T03:49:31Z</dcterms:created>
  <dcterms:modified xsi:type="dcterms:W3CDTF">2021-10-07T09:30:29Z</dcterms:modified>
</cp:coreProperties>
</file>