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B5D2-EC31-45A6-94BE-9CCE95D0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08680-5FFD-4AFB-B92C-1B1DE36C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5B6E-331A-45B2-9713-D64878B0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E42E-BEAC-4B72-B9CB-18E380D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3866-AF94-4C29-9C54-C2CBA53F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B12-EA36-46FE-A325-2EA4E214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FAD8-AC62-4C84-9E3E-4749534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252E-41D3-4F81-A2FE-7672B9BD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CACB-5E00-4518-AB0F-0BE07A93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04DC-FFBA-4630-9B63-8B61BE8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3B52-A962-4DBE-849C-EBB00B89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D71CE-3AA0-48AA-98F5-C3171310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D3A-4679-4E67-B345-ACA4E72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D5FE-6EA9-49F7-B4B9-08639ABD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0380-CE98-410B-A1F5-9A3E8A9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2BAC-AB32-4CD9-86FA-4C2DF7D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C52-EC19-4DE6-A799-225A83B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9998-7025-4F61-9C64-252252B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A600-21B6-4CD7-86A9-D25A09D4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0130-6B15-49F3-A549-185354BC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2C3-D2E3-4913-9DA9-CA7E2506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6D0E-4BAE-4B7B-8939-3F9B2D49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302B-B0A1-42B3-8B0B-1A5955EF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B16D-1F76-4277-AF96-FF055ED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1918-936C-445D-8F40-3A45CD7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C7B8-E9D1-43C7-B7CF-D78EE3D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9B1-2892-4C31-B940-20E5C26E6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3B00-5139-4DA7-B0D1-B03EE7B6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7BC2-5CF6-4657-8783-39676A7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4C70-924C-4EF3-AB58-15A85D76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D279-AD2B-44BC-9A5D-4B62DEC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341D-B8E9-4890-AE8A-FAF9A33E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6DEC-305D-44EE-90FD-300D0DA6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6EF4-2424-439D-925C-0476F505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2FA32-2C18-4EC3-A921-DFC62199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056F-50D6-45FA-9EB3-EF2888D7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A2DD1-B7C0-4978-97C8-5AE97657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B6B2C-9238-4198-9DB4-85A88EA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C5DF-6E03-4AD2-9A6A-C57C16C1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D27E-074A-492E-854E-DEDF4CD3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BF5FE-F8EA-4F6C-8B34-2364723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D9C2-AD34-4853-9FB7-1B5BC25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18D9-46AE-4116-8E45-707B0231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A3347-7C17-496E-9A57-E553A02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89769-E407-46C7-A27C-9EFF091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24B3-0118-4026-A894-3B794F51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FB6C-6EC2-44F3-B883-2F0384C7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533-4223-400D-913B-BF6302C3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CD24-24D8-43E3-92A1-BF3FB96C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AB23-02F8-4723-970F-6CF0E75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8859-E3EF-4D4E-9759-F901647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6DC-3AA0-4C54-B226-8E8519D3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257-BA17-44D3-9629-9478A7E0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A42C-7E26-45FD-AAE1-2329DD9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BB60-8078-40A9-8B1E-91D9C16F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E729-3D8A-43E6-A591-BC0A14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0C9B-79EC-48D5-B1AC-F03680D1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6399-FB36-47D0-A334-18A5813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85865-5116-43E5-A347-4E04EC66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C3B5-0819-4548-8D63-A786230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8D7-F129-48DD-BA8C-2391D57B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C4A-67BE-4BD9-8941-AF1FE26F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FD6-9D34-4824-AB37-ED4E76D1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166-5F48-4358-9569-7F2909D2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Git</a:t>
            </a:r>
            <a:endParaRPr 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75EC-81DE-4E7D-86CD-E8A9CDBAB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คำสั่งที่ใช้บ่อยในงานต่าง ๆ </a:t>
            </a:r>
          </a:p>
          <a:p>
            <a:endParaRPr lang="en-US" sz="3600" dirty="0"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7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Pull, Add, Commit, Status, and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pull</a:t>
            </a: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ดึง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contents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ล่าสุดของ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branch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ปัจจุบัน จาก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remote (origin) repository  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status</a:t>
            </a:r>
            <a:endParaRPr lang="th-TH" b="1" dirty="0">
              <a:solidFill>
                <a:srgbClr val="0070C0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ตรวจสอบสถานะของไฟล์ใน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git (working directory, staging area, local repo)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add</a:t>
            </a:r>
            <a:r>
              <a:rPr lang="th-TH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&lt;file(s)&gt;</a:t>
            </a: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เพิ่มไฟล์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 &lt;file(s)&gt;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เข้าไปยัง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 staging areas,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ใช้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git add . 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เพื่อเพิ่มไฟล์ทั้งหมดใน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directory</a:t>
            </a:r>
            <a:endParaRPr lang="th-TH" dirty="0"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commit –m “&lt;commit messages&gt;” </a:t>
            </a: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ส่งไฟล์จาก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staging area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เข้าไปยัง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local repo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พร้อมคำอธิบายเหตุผลในการแก้ไขไฟล์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push</a:t>
            </a:r>
          </a:p>
          <a:p>
            <a:pPr lvl="1"/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Sync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การเปลี่ยนแปลงใน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local repo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ไปยัง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894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A86961E-E801-44C6-9510-55CB57E45AB1}"/>
              </a:ext>
            </a:extLst>
          </p:cNvPr>
          <p:cNvGrpSpPr/>
          <p:nvPr/>
        </p:nvGrpSpPr>
        <p:grpSpPr>
          <a:xfrm>
            <a:off x="141318" y="1122218"/>
            <a:ext cx="11593482" cy="5448413"/>
            <a:chOff x="141318" y="1122218"/>
            <a:chExt cx="11593482" cy="5448413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3556953-2913-44C6-B9D5-B064B4C6950C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086749E-20D9-441A-82EA-B275C585A665}"/>
                </a:ext>
              </a:extLst>
            </p:cNvPr>
            <p:cNvSpPr/>
            <p:nvPr/>
          </p:nvSpPr>
          <p:spPr>
            <a:xfrm>
              <a:off x="457200" y="1271844"/>
              <a:ext cx="5902036" cy="3782294"/>
            </a:xfrm>
            <a:prstGeom prst="roundRect">
              <a:avLst>
                <a:gd name="adj" fmla="val 326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FE7FE4C-D78A-47CF-81B9-42BB0CDC110F}"/>
                </a:ext>
              </a:extLst>
            </p:cNvPr>
            <p:cNvSpPr/>
            <p:nvPr/>
          </p:nvSpPr>
          <p:spPr>
            <a:xfrm>
              <a:off x="731520" y="1978427"/>
              <a:ext cx="3017520" cy="2610197"/>
            </a:xfrm>
            <a:prstGeom prst="roundRect">
              <a:avLst>
                <a:gd name="adj" fmla="val 273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46F54F-0825-44BF-9026-1028AECF7189}"/>
                </a:ext>
              </a:extLst>
            </p:cNvPr>
            <p:cNvSpPr/>
            <p:nvPr/>
          </p:nvSpPr>
          <p:spPr>
            <a:xfrm>
              <a:off x="781397" y="1679168"/>
              <a:ext cx="1330036" cy="299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Working </a:t>
              </a:r>
              <a:r>
                <a:rPr lang="en-US" dirty="0" err="1">
                  <a:solidFill>
                    <a:srgbClr val="C00000"/>
                  </a:solidFill>
                </a:rPr>
                <a:t>dir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DBF7D-6609-4F86-AFA5-DFF60F604B38}"/>
                </a:ext>
              </a:extLst>
            </p:cNvPr>
            <p:cNvSpPr txBox="1"/>
            <p:nvPr/>
          </p:nvSpPr>
          <p:spPr>
            <a:xfrm>
              <a:off x="6583679" y="2597114"/>
              <a:ext cx="154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pull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418CC-52F8-4EED-80CF-D2A36888C876}"/>
                </a:ext>
              </a:extLst>
            </p:cNvPr>
            <p:cNvSpPr txBox="1"/>
            <p:nvPr/>
          </p:nvSpPr>
          <p:spPr>
            <a:xfrm>
              <a:off x="2248591" y="1609095"/>
              <a:ext cx="154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status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66BC2A-BE9D-4B97-93EE-576C9B219068}"/>
                </a:ext>
              </a:extLst>
            </p:cNvPr>
            <p:cNvSpPr txBox="1"/>
            <p:nvPr/>
          </p:nvSpPr>
          <p:spPr>
            <a:xfrm>
              <a:off x="939337" y="4083336"/>
              <a:ext cx="154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add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2ED639-6FA2-4151-ACE0-1F2697E2ACC3}"/>
                </a:ext>
              </a:extLst>
            </p:cNvPr>
            <p:cNvSpPr txBox="1"/>
            <p:nvPr/>
          </p:nvSpPr>
          <p:spPr>
            <a:xfrm>
              <a:off x="3819698" y="4096390"/>
              <a:ext cx="154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commit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88E2B54B-4789-4E44-9DEC-8EFE590DB704}"/>
                </a:ext>
              </a:extLst>
            </p:cNvPr>
            <p:cNvSpPr/>
            <p:nvPr/>
          </p:nvSpPr>
          <p:spPr>
            <a:xfrm>
              <a:off x="4746567" y="2687380"/>
              <a:ext cx="872837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91744570-BF9E-4713-AE5A-3DA6F00A157F}"/>
                </a:ext>
              </a:extLst>
            </p:cNvPr>
            <p:cNvSpPr/>
            <p:nvPr/>
          </p:nvSpPr>
          <p:spPr>
            <a:xfrm flipH="1">
              <a:off x="1047402" y="2537752"/>
              <a:ext cx="789710" cy="706582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File(s)</a:t>
              </a: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6F15E0B-4044-41C0-9D9A-D208F59C5CF2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Remote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14" name="Rectangle: Top Corners Snipped 13">
              <a:extLst>
                <a:ext uri="{FF2B5EF4-FFF2-40B4-BE49-F238E27FC236}">
                  <a16:creationId xmlns:a16="http://schemas.microsoft.com/office/drawing/2014/main" id="{93901BDB-9DBC-4FDB-85FD-98E03E9CAE2F}"/>
                </a:ext>
              </a:extLst>
            </p:cNvPr>
            <p:cNvSpPr/>
            <p:nvPr/>
          </p:nvSpPr>
          <p:spPr>
            <a:xfrm>
              <a:off x="2240280" y="3700951"/>
              <a:ext cx="1330036" cy="76477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Staging</a:t>
              </a:r>
            </a:p>
            <a:p>
              <a:pPr algn="ctr"/>
              <a:r>
                <a:rPr lang="en-US" dirty="0"/>
                <a:t>Area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D9A5CDF-CB4F-4569-B72F-52A9E413CA71}"/>
                </a:ext>
              </a:extLst>
            </p:cNvPr>
            <p:cNvCxnSpPr>
              <a:stCxn id="9" idx="2"/>
              <a:endCxn id="14" idx="2"/>
            </p:cNvCxnSpPr>
            <p:nvPr/>
          </p:nvCxnSpPr>
          <p:spPr>
            <a:xfrm rot="16200000" flipH="1">
              <a:off x="1421767" y="3264823"/>
              <a:ext cx="839003" cy="7980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4015688-16FB-493C-854C-F5531EEE1B00}"/>
                </a:ext>
              </a:extLst>
            </p:cNvPr>
            <p:cNvSpPr/>
            <p:nvPr/>
          </p:nvSpPr>
          <p:spPr>
            <a:xfrm>
              <a:off x="141318" y="5067191"/>
              <a:ext cx="6533802" cy="15034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Local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Computer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568969-7926-4470-88C5-B1360620DAAC}"/>
                </a:ext>
              </a:extLst>
            </p:cNvPr>
            <p:cNvCxnSpPr>
              <a:endCxn id="8" idx="3"/>
            </p:cNvCxnSpPr>
            <p:nvPr/>
          </p:nvCxnSpPr>
          <p:spPr>
            <a:xfrm flipV="1">
              <a:off x="3570316" y="3801285"/>
              <a:ext cx="1612670" cy="2820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A9C807-D78D-496C-9B60-52044BA05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404" y="2869075"/>
              <a:ext cx="3507971" cy="18169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801B7D-624D-48C5-B457-26ACFC957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0967" y="3094704"/>
              <a:ext cx="3466408" cy="18882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8615A0-4F2A-4BAA-AF38-D5FBD69AFA64}"/>
                </a:ext>
              </a:extLst>
            </p:cNvPr>
            <p:cNvSpPr txBox="1"/>
            <p:nvPr/>
          </p:nvSpPr>
          <p:spPr>
            <a:xfrm>
              <a:off x="6754091" y="3241362"/>
              <a:ext cx="154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0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568B2D-AE55-4DD7-B051-56ABC3275BF5}"/>
              </a:ext>
            </a:extLst>
          </p:cNvPr>
          <p:cNvGrpSpPr/>
          <p:nvPr/>
        </p:nvGrpSpPr>
        <p:grpSpPr>
          <a:xfrm>
            <a:off x="8703425" y="490451"/>
            <a:ext cx="3147753" cy="3944973"/>
            <a:chOff x="8587047" y="1122218"/>
            <a:chExt cx="3147753" cy="3944973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3556953-2913-44C6-B9D5-B064B4C6950C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6F15E0B-4044-41C0-9D9A-D208F59C5CF2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Upstream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65BD9B-7201-4812-BF67-5877E6F7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852759"/>
            <a:ext cx="3147753" cy="254804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BBEF60F-FC38-4703-AD94-3C75B4475F28}"/>
              </a:ext>
            </a:extLst>
          </p:cNvPr>
          <p:cNvGrpSpPr/>
          <p:nvPr/>
        </p:nvGrpSpPr>
        <p:grpSpPr>
          <a:xfrm>
            <a:off x="4407824" y="792480"/>
            <a:ext cx="3147753" cy="3944973"/>
            <a:chOff x="8587047" y="1122218"/>
            <a:chExt cx="3147753" cy="3944973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22E21B98-8450-4647-B1EB-21CAD40489B8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8ED540D5-64B8-4E03-9309-6A8A58495AAD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19020037">
            <a:off x="2873004" y="3276490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</p:cNvCxnSpPr>
          <p:nvPr/>
        </p:nvCxnSpPr>
        <p:spPr>
          <a:xfrm flipH="1">
            <a:off x="2851265" y="2703413"/>
            <a:ext cx="2061559" cy="17320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801B7D-624D-48C5-B457-26ACFC9574C9}"/>
              </a:ext>
            </a:extLst>
          </p:cNvPr>
          <p:cNvCxnSpPr>
            <a:cxnSpLocks/>
          </p:cNvCxnSpPr>
          <p:nvPr/>
        </p:nvCxnSpPr>
        <p:spPr>
          <a:xfrm flipV="1">
            <a:off x="2990504" y="2929043"/>
            <a:ext cx="1922319" cy="18669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8615A0-4F2A-4BAA-AF38-D5FBD69AFA64}"/>
              </a:ext>
            </a:extLst>
          </p:cNvPr>
          <p:cNvSpPr txBox="1"/>
          <p:nvPr/>
        </p:nvSpPr>
        <p:spPr>
          <a:xfrm rot="19020037">
            <a:off x="3083809" y="3954769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128BA-3F3D-4D39-BAA7-753A8BF3F0F6}"/>
              </a:ext>
            </a:extLst>
          </p:cNvPr>
          <p:cNvCxnSpPr>
            <a:cxnSpLocks/>
          </p:cNvCxnSpPr>
          <p:nvPr/>
        </p:nvCxnSpPr>
        <p:spPr>
          <a:xfrm flipH="1">
            <a:off x="6349192" y="2539337"/>
            <a:ext cx="2888065" cy="1640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9E589E-F367-489F-89F0-80B2008A518D}"/>
              </a:ext>
            </a:extLst>
          </p:cNvPr>
          <p:cNvCxnSpPr>
            <a:cxnSpLocks/>
          </p:cNvCxnSpPr>
          <p:nvPr/>
        </p:nvCxnSpPr>
        <p:spPr>
          <a:xfrm flipV="1">
            <a:off x="6392573" y="2237308"/>
            <a:ext cx="2844684" cy="1447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28F7B-E1B6-4186-9D6C-E1670D53C4AC}"/>
              </a:ext>
            </a:extLst>
          </p:cNvPr>
          <p:cNvSpPr txBox="1"/>
          <p:nvPr/>
        </p:nvSpPr>
        <p:spPr>
          <a:xfrm>
            <a:off x="7349837" y="1968608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3DB08-9827-44CA-8159-7DEB4396CCD9}"/>
              </a:ext>
            </a:extLst>
          </p:cNvPr>
          <p:cNvSpPr txBox="1"/>
          <p:nvPr/>
        </p:nvSpPr>
        <p:spPr>
          <a:xfrm>
            <a:off x="7371312" y="2643048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9593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K2D July8</vt:lpstr>
      <vt:lpstr>Office Theme</vt:lpstr>
      <vt:lpstr>Git</vt:lpstr>
      <vt:lpstr>Pull, Add, Commit, Status, and Push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Koson Trachu</dc:creator>
  <cp:lastModifiedBy>Koson Trachu</cp:lastModifiedBy>
  <cp:revision>2</cp:revision>
  <dcterms:created xsi:type="dcterms:W3CDTF">2021-10-14T08:34:55Z</dcterms:created>
  <dcterms:modified xsi:type="dcterms:W3CDTF">2021-10-14T09:08:40Z</dcterms:modified>
</cp:coreProperties>
</file>