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B5D2-EC31-45A6-94BE-9CCE95D05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08680-5FFD-4AFB-B92C-1B1DE36C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5B6E-331A-45B2-9713-D64878B0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E42E-BEAC-4B72-B9CB-18E380D8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3866-AF94-4C29-9C54-C2CBA53F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4B12-EA36-46FE-A325-2EA4E214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0FAD8-AC62-4C84-9E3E-4749534CC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A252E-41D3-4F81-A2FE-7672B9BD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CACB-5E00-4518-AB0F-0BE07A93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04DC-FFBA-4630-9B63-8B61BE82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D3B52-A962-4DBE-849C-EBB00B897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D71CE-3AA0-48AA-98F5-C31713107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DD3A-4679-4E67-B345-ACA4E72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D5FE-6EA9-49F7-B4B9-08639ABD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0380-CE98-410B-A1F5-9A3E8A9C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2BAC-AB32-4CD9-86FA-4C2DF7DA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8C52-EC19-4DE6-A799-225A83B6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9998-7025-4F61-9C64-252252BB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A600-21B6-4CD7-86A9-D25A09D4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0130-6B15-49F3-A549-185354BC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02C3-D2E3-4913-9DA9-CA7E2506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6D0E-4BAE-4B7B-8939-3F9B2D49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302B-B0A1-42B3-8B0B-1A5955EF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0B16D-1F76-4277-AF96-FF055ED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1918-936C-445D-8F40-3A45CD72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C7B8-E9D1-43C7-B7CF-D78EE3DB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39B1-2892-4C31-B940-20E5C26E6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D3B00-5139-4DA7-B0D1-B03EE7B6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07BC2-5CF6-4657-8783-39676A74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B4C70-924C-4EF3-AB58-15A85D76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D279-AD2B-44BC-9A5D-4B62DEC2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341D-B8E9-4890-AE8A-FAF9A33E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6DEC-305D-44EE-90FD-300D0DA6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6EF4-2424-439D-925C-0476F505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2FA32-2C18-4EC3-A921-DFC62199F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6056F-50D6-45FA-9EB3-EF2888D72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A2DD1-B7C0-4978-97C8-5AE97657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B6B2C-9238-4198-9DB4-85A88EA4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AC5DF-6E03-4AD2-9A6A-C57C16C1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D27E-074A-492E-854E-DEDF4CD3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BF5FE-F8EA-4F6C-8B34-23647238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DD9C2-AD34-4853-9FB7-1B5BC254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E18D9-46AE-4116-8E45-707B0231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8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A3347-7C17-496E-9A57-E553A02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89769-E407-46C7-A27C-9EFF091C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124B3-0118-4026-A894-3B794F51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FB6C-6EC2-44F3-B883-2F0384C7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5533-4223-400D-913B-BF6302C3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5CD24-24D8-43E3-92A1-BF3FB96C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8AB23-02F8-4723-970F-6CF0E754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8859-E3EF-4D4E-9759-F901647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06DC-3AA0-4C54-B226-8E8519D3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F257-BA17-44D3-9629-9478A7E0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9A42C-7E26-45FD-AAE1-2329DD9B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9BB60-8078-40A9-8B1E-91D9C16F7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3E729-3D8A-43E6-A591-BC0A1417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B0C9B-79EC-48D5-B1AC-F03680D1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6399-FB36-47D0-A334-18A5813A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85865-5116-43E5-A347-4E04EC66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C3B5-0819-4548-8D63-A7862300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F8D7-F129-48DD-BA8C-2391D57B8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1068-F9F3-4EAE-9982-5EA814B531B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9C4A-67BE-4BD9-8941-AF1FE26F1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7FD6-9D34-4824-AB37-ED4E76D1E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5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7166-5F48-4358-9569-7F2909D26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H K2D July8" panose="02000506000000020004" pitchFamily="2" charset="-34"/>
                <a:cs typeface="TH K2D July8" panose="02000506000000020004" pitchFamily="2" charset="-34"/>
              </a:rPr>
              <a:t>Git</a:t>
            </a:r>
            <a:endParaRPr lang="en-US" sz="1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675EC-81DE-4E7D-86CD-E8A9CDBAB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H K2D July8" panose="02000506000000020004" pitchFamily="2" charset="-34"/>
                <a:cs typeface="TH K2D July8" panose="02000506000000020004" pitchFamily="2" charset="-34"/>
              </a:rPr>
              <a:t>คำสั่งที่ใช้บ่อยในงานต่าง ๆ </a:t>
            </a:r>
          </a:p>
          <a:p>
            <a:endParaRPr lang="en-US" sz="3600" dirty="0"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370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90D6-8068-4CD3-A821-D7B16ACF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Pull, Add, Commit, Status, and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359C-99B1-42A4-A30D-60BD11D2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git pull</a:t>
            </a:r>
          </a:p>
          <a:p>
            <a:pPr lvl="1"/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ดึง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contents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ล่าสุดของ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branch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ปัจจุบัน จาก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remote (origin) repository   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git status</a:t>
            </a:r>
            <a:endParaRPr lang="th-TH" b="1" dirty="0">
              <a:solidFill>
                <a:srgbClr val="0070C0"/>
              </a:solidFill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lvl="1"/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ตรวจสอบสถานะของไฟล์ใน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git (working directory, staging area, local repo)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git add</a:t>
            </a:r>
            <a:r>
              <a:rPr lang="th-TH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&lt;file(s)&gt;</a:t>
            </a:r>
          </a:p>
          <a:p>
            <a:pPr lvl="1"/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เพิ่มไฟล์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 &lt;file(s)&gt;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เข้าไปยัง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 staging areas,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ใช้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git add . 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เพื่อเพิ่มไฟล์ทั้งหมดใน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directory</a:t>
            </a:r>
            <a:endParaRPr lang="th-TH" dirty="0"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git commit –m “&lt;commit messages&gt;” </a:t>
            </a:r>
          </a:p>
          <a:p>
            <a:pPr lvl="1"/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ส่งไฟล์จาก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staging area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เข้าไปยัง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local repo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พร้อมคำอธิบายเหตุผลในการแก้ไขไฟล์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  <a:latin typeface="TH K2D July8" panose="02000506000000020004" pitchFamily="2" charset="-34"/>
                <a:cs typeface="TH K2D July8" panose="02000506000000020004" pitchFamily="2" charset="-34"/>
              </a:rPr>
              <a:t>git push</a:t>
            </a:r>
          </a:p>
          <a:p>
            <a:pPr lvl="1"/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Sync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การเปลี่ยนแปลงใน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local repo </a:t>
            </a:r>
            <a:r>
              <a:rPr lang="th-TH" dirty="0">
                <a:latin typeface="TH K2D July8" panose="02000506000000020004" pitchFamily="2" charset="-34"/>
                <a:cs typeface="TH K2D July8" panose="02000506000000020004" pitchFamily="2" charset="-34"/>
              </a:rPr>
              <a:t>ไปยัง </a:t>
            </a:r>
            <a:r>
              <a:rPr lang="en-US" dirty="0">
                <a:latin typeface="TH K2D July8" panose="02000506000000020004" pitchFamily="2" charset="-34"/>
                <a:cs typeface="TH K2D July8" panose="02000506000000020004" pitchFamily="2" charset="-34"/>
              </a:rPr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8947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K2D July8</vt:lpstr>
      <vt:lpstr>Office Theme</vt:lpstr>
      <vt:lpstr>Git</vt:lpstr>
      <vt:lpstr>Pull, Add, Commit, Status, and Push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Koson Trachu</dc:creator>
  <cp:lastModifiedBy>Koson Trachu</cp:lastModifiedBy>
  <cp:revision>1</cp:revision>
  <dcterms:created xsi:type="dcterms:W3CDTF">2021-10-14T08:34:55Z</dcterms:created>
  <dcterms:modified xsi:type="dcterms:W3CDTF">2021-10-14T08:45:56Z</dcterms:modified>
</cp:coreProperties>
</file>