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176423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212154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9626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943584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4709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2005561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2361055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386710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275586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272361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088420-8057-4AF2-B7B1-5B7EC478F31A}"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421838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088420-8057-4AF2-B7B1-5B7EC478F31A}" type="datetimeFigureOut">
              <a:rPr lang="en-US" smtClean="0"/>
              <a:t>7/20/2018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1233638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088420-8057-4AF2-B7B1-5B7EC478F31A}" type="datetimeFigureOut">
              <a:rPr lang="en-US" smtClean="0"/>
              <a:t>7/20/2018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400603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88420-8057-4AF2-B7B1-5B7EC478F31A}" type="datetimeFigureOut">
              <a:rPr lang="en-US" smtClean="0"/>
              <a:t>7/20/2018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85800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088420-8057-4AF2-B7B1-5B7EC478F31A}"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123024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18152-596E-4EF5-AEBD-EF7955E37EB5}" type="slidenum">
              <a:rPr lang="en-US" smtClean="0"/>
              <a:t>‹#›</a:t>
            </a:fld>
            <a:endParaRPr lang="en-US"/>
          </a:p>
        </p:txBody>
      </p:sp>
      <p:sp>
        <p:nvSpPr>
          <p:cNvPr id="5" name="Date Placeholder 4"/>
          <p:cNvSpPr>
            <a:spLocks noGrp="1"/>
          </p:cNvSpPr>
          <p:nvPr>
            <p:ph type="dt" sz="half" idx="10"/>
          </p:nvPr>
        </p:nvSpPr>
        <p:spPr/>
        <p:txBody>
          <a:bodyPr/>
          <a:lstStyle/>
          <a:p>
            <a:fld id="{0D088420-8057-4AF2-B7B1-5B7EC478F31A}" type="datetimeFigureOut">
              <a:rPr lang="en-US" smtClean="0"/>
              <a:t>7/20/2018</a:t>
            </a:fld>
            <a:endParaRPr lang="en-US"/>
          </a:p>
        </p:txBody>
      </p:sp>
    </p:spTree>
    <p:extLst>
      <p:ext uri="{BB962C8B-B14F-4D97-AF65-F5344CB8AC3E}">
        <p14:creationId xmlns:p14="http://schemas.microsoft.com/office/powerpoint/2010/main" val="409969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088420-8057-4AF2-B7B1-5B7EC478F31A}" type="datetimeFigureOut">
              <a:rPr lang="en-US" smtClean="0"/>
              <a:t>7/20/2018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D18152-596E-4EF5-AEBD-EF7955E37EB5}" type="slidenum">
              <a:rPr lang="en-US" smtClean="0"/>
              <a:t>‹#›</a:t>
            </a:fld>
            <a:endParaRPr lang="en-US"/>
          </a:p>
        </p:txBody>
      </p:sp>
    </p:spTree>
    <p:extLst>
      <p:ext uri="{BB962C8B-B14F-4D97-AF65-F5344CB8AC3E}">
        <p14:creationId xmlns:p14="http://schemas.microsoft.com/office/powerpoint/2010/main" val="36506415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0D22-3D5E-4133-8F9F-12106E2439B1}"/>
              </a:ext>
            </a:extLst>
          </p:cNvPr>
          <p:cNvSpPr>
            <a:spLocks noGrp="1"/>
          </p:cNvSpPr>
          <p:nvPr>
            <p:ph type="ctrTitle"/>
          </p:nvPr>
        </p:nvSpPr>
        <p:spPr/>
        <p:txBody>
          <a:bodyPr>
            <a:normAutofit fontScale="90000"/>
          </a:bodyPr>
          <a:lstStyle/>
          <a:p>
            <a:r>
              <a:rPr lang="en-US" dirty="0"/>
              <a:t>Project Management v1.0</a:t>
            </a:r>
            <a:br>
              <a:rPr lang="en-US" dirty="0"/>
            </a:br>
            <a:r>
              <a:rPr lang="en-US" dirty="0"/>
              <a:t>It has not yet been certificate by Mr. Scott</a:t>
            </a:r>
          </a:p>
        </p:txBody>
      </p:sp>
      <p:sp>
        <p:nvSpPr>
          <p:cNvPr id="3" name="Subtitle 2">
            <a:extLst>
              <a:ext uri="{FF2B5EF4-FFF2-40B4-BE49-F238E27FC236}">
                <a16:creationId xmlns:a16="http://schemas.microsoft.com/office/drawing/2014/main" id="{BE994316-8DAC-4F9E-BF5D-693C8CD1E252}"/>
              </a:ext>
            </a:extLst>
          </p:cNvPr>
          <p:cNvSpPr>
            <a:spLocks noGrp="1"/>
          </p:cNvSpPr>
          <p:nvPr>
            <p:ph type="subTitle" idx="1"/>
          </p:nvPr>
        </p:nvSpPr>
        <p:spPr/>
        <p:txBody>
          <a:bodyPr/>
          <a:lstStyle/>
          <a:p>
            <a:r>
              <a:rPr lang="en-US" dirty="0"/>
              <a:t>It is ok, Anh had certificate this himself.</a:t>
            </a:r>
          </a:p>
        </p:txBody>
      </p:sp>
    </p:spTree>
    <p:extLst>
      <p:ext uri="{BB962C8B-B14F-4D97-AF65-F5344CB8AC3E}">
        <p14:creationId xmlns:p14="http://schemas.microsoft.com/office/powerpoint/2010/main" val="146312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B603-B7FB-4EFB-A26A-D69FC5903828}"/>
              </a:ext>
            </a:extLst>
          </p:cNvPr>
          <p:cNvSpPr>
            <a:spLocks noGrp="1"/>
          </p:cNvSpPr>
          <p:nvPr>
            <p:ph type="title"/>
          </p:nvPr>
        </p:nvSpPr>
        <p:spPr/>
        <p:txBody>
          <a:bodyPr/>
          <a:lstStyle/>
          <a:p>
            <a:r>
              <a:rPr lang="en-US" dirty="0"/>
              <a:t>Roles in Creating Video Game:</a:t>
            </a:r>
          </a:p>
        </p:txBody>
      </p:sp>
      <p:sp>
        <p:nvSpPr>
          <p:cNvPr id="3" name="Content Placeholder 2">
            <a:extLst>
              <a:ext uri="{FF2B5EF4-FFF2-40B4-BE49-F238E27FC236}">
                <a16:creationId xmlns:a16="http://schemas.microsoft.com/office/drawing/2014/main" id="{40B2F2DE-837E-443D-B6DA-DA1A35F87D8C}"/>
              </a:ext>
            </a:extLst>
          </p:cNvPr>
          <p:cNvSpPr>
            <a:spLocks noGrp="1"/>
          </p:cNvSpPr>
          <p:nvPr>
            <p:ph idx="1"/>
          </p:nvPr>
        </p:nvSpPr>
        <p:spPr/>
        <p:txBody>
          <a:bodyPr/>
          <a:lstStyle/>
          <a:p>
            <a:r>
              <a:rPr lang="en-US" dirty="0"/>
              <a:t>Programmer - obviously need to have this person in the team.</a:t>
            </a:r>
          </a:p>
          <a:p>
            <a:r>
              <a:rPr lang="en-US" dirty="0"/>
              <a:t>Designer - another obvious role to fill or else we’ll have </a:t>
            </a:r>
            <a:r>
              <a:rPr lang="en-US" dirty="0" err="1"/>
              <a:t>stickmans</a:t>
            </a:r>
            <a:r>
              <a:rPr lang="en-US" dirty="0"/>
              <a:t> fighting each other. No, we would have code fighting each other.</a:t>
            </a:r>
          </a:p>
          <a:p>
            <a:r>
              <a:rPr lang="en-US" dirty="0"/>
              <a:t>QA tester (Quality assurance tester) - bugs eater.</a:t>
            </a:r>
          </a:p>
          <a:p>
            <a:r>
              <a:rPr lang="en-US" dirty="0"/>
              <a:t>Artist - make things beautiful, we nerd doesn’t have talent to draw on screen but it is ok, these kind of things doesn’t require talent.</a:t>
            </a:r>
          </a:p>
          <a:p>
            <a:r>
              <a:rPr lang="en-US" dirty="0"/>
              <a:t>Sound designer - in our case, just ask Mr. Google. However, somebody </a:t>
            </a:r>
            <a:r>
              <a:rPr lang="en-US" dirty="0" err="1"/>
              <a:t>gonna</a:t>
            </a:r>
            <a:r>
              <a:rPr lang="en-US" dirty="0"/>
              <a:t> need to do it. NOT IT!</a:t>
            </a:r>
          </a:p>
          <a:p>
            <a:r>
              <a:rPr lang="en-US" dirty="0"/>
              <a:t>Manager/Management - keep track of how things are moving.</a:t>
            </a:r>
          </a:p>
        </p:txBody>
      </p:sp>
    </p:spTree>
    <p:extLst>
      <p:ext uri="{BB962C8B-B14F-4D97-AF65-F5344CB8AC3E}">
        <p14:creationId xmlns:p14="http://schemas.microsoft.com/office/powerpoint/2010/main" val="341792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B526-5F9E-4E89-BE1B-0F2DD794371C}"/>
              </a:ext>
            </a:extLst>
          </p:cNvPr>
          <p:cNvSpPr>
            <a:spLocks noGrp="1"/>
          </p:cNvSpPr>
          <p:nvPr>
            <p:ph type="title"/>
          </p:nvPr>
        </p:nvSpPr>
        <p:spPr/>
        <p:txBody>
          <a:bodyPr/>
          <a:lstStyle/>
          <a:p>
            <a:r>
              <a:rPr lang="en-US" dirty="0"/>
              <a:t>Addition roles:</a:t>
            </a:r>
          </a:p>
        </p:txBody>
      </p:sp>
      <p:sp>
        <p:nvSpPr>
          <p:cNvPr id="3" name="Content Placeholder 2">
            <a:extLst>
              <a:ext uri="{FF2B5EF4-FFF2-40B4-BE49-F238E27FC236}">
                <a16:creationId xmlns:a16="http://schemas.microsoft.com/office/drawing/2014/main" id="{FF4AFE49-8F7E-4D12-9E7E-D5F39AC8FFE2}"/>
              </a:ext>
            </a:extLst>
          </p:cNvPr>
          <p:cNvSpPr>
            <a:spLocks noGrp="1"/>
          </p:cNvSpPr>
          <p:nvPr>
            <p:ph idx="1"/>
          </p:nvPr>
        </p:nvSpPr>
        <p:spPr/>
        <p:txBody>
          <a:bodyPr/>
          <a:lstStyle/>
          <a:p>
            <a:r>
              <a:rPr lang="en-US" dirty="0"/>
              <a:t>Composer.</a:t>
            </a:r>
          </a:p>
          <a:p>
            <a:r>
              <a:rPr lang="en-US" dirty="0"/>
              <a:t>Business analysis.</a:t>
            </a:r>
          </a:p>
          <a:p>
            <a:r>
              <a:rPr lang="en-US" dirty="0"/>
              <a:t>Marketer.</a:t>
            </a:r>
          </a:p>
          <a:p>
            <a:pPr marL="0" indent="0">
              <a:buNone/>
            </a:pPr>
            <a:r>
              <a:rPr lang="en-US" dirty="0"/>
              <a:t>Beside the six roles to make the game come true, there are three roles for release. This is in Mr. Scott presentation given the grade 12 just graduated so I just add it in to get the title “Being Extra”.</a:t>
            </a:r>
          </a:p>
        </p:txBody>
      </p:sp>
    </p:spTree>
    <p:extLst>
      <p:ext uri="{BB962C8B-B14F-4D97-AF65-F5344CB8AC3E}">
        <p14:creationId xmlns:p14="http://schemas.microsoft.com/office/powerpoint/2010/main" val="421290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36B1-590D-4BDA-B767-BD513AC7D551}"/>
              </a:ext>
            </a:extLst>
          </p:cNvPr>
          <p:cNvSpPr>
            <a:spLocks noGrp="1"/>
          </p:cNvSpPr>
          <p:nvPr>
            <p:ph type="title"/>
          </p:nvPr>
        </p:nvSpPr>
        <p:spPr/>
        <p:txBody>
          <a:bodyPr/>
          <a:lstStyle/>
          <a:p>
            <a:r>
              <a:rPr lang="en-US" dirty="0"/>
              <a:t>Important:</a:t>
            </a:r>
          </a:p>
        </p:txBody>
      </p:sp>
      <p:sp>
        <p:nvSpPr>
          <p:cNvPr id="3" name="Content Placeholder 2">
            <a:extLst>
              <a:ext uri="{FF2B5EF4-FFF2-40B4-BE49-F238E27FC236}">
                <a16:creationId xmlns:a16="http://schemas.microsoft.com/office/drawing/2014/main" id="{9C14091E-165B-49E7-9189-BB3249BDD186}"/>
              </a:ext>
            </a:extLst>
          </p:cNvPr>
          <p:cNvSpPr>
            <a:spLocks noGrp="1"/>
          </p:cNvSpPr>
          <p:nvPr>
            <p:ph idx="1"/>
          </p:nvPr>
        </p:nvSpPr>
        <p:spPr/>
        <p:txBody>
          <a:bodyPr/>
          <a:lstStyle/>
          <a:p>
            <a:r>
              <a:rPr lang="en-US" dirty="0"/>
              <a:t>After the role had assign, it does not mean that person have to stick to that task the whole time. They are allow to work along with other task, it is just that they are in charge of that role. It means at the end of the day when the manager want to check in with that role he will only have to find that person who is in charge of that one specific role. They keep track of the role they got assign to.</a:t>
            </a:r>
          </a:p>
          <a:p>
            <a:endParaRPr lang="en-US" dirty="0"/>
          </a:p>
        </p:txBody>
      </p:sp>
    </p:spTree>
    <p:extLst>
      <p:ext uri="{BB962C8B-B14F-4D97-AF65-F5344CB8AC3E}">
        <p14:creationId xmlns:p14="http://schemas.microsoft.com/office/powerpoint/2010/main" val="218478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FA3B-FF19-494F-BA22-39381967634B}"/>
              </a:ext>
            </a:extLst>
          </p:cNvPr>
          <p:cNvSpPr>
            <a:spLocks noGrp="1"/>
          </p:cNvSpPr>
          <p:nvPr>
            <p:ph type="title"/>
          </p:nvPr>
        </p:nvSpPr>
        <p:spPr/>
        <p:txBody>
          <a:bodyPr>
            <a:normAutofit fontScale="90000"/>
          </a:bodyPr>
          <a:lstStyle/>
          <a:p>
            <a:r>
              <a:rPr lang="en-US" dirty="0"/>
              <a:t>Game plan: (No we are not planning the game yet, this is our tips that </a:t>
            </a:r>
            <a:r>
              <a:rPr lang="en-US" strike="sngStrike" dirty="0"/>
              <a:t>Me</a:t>
            </a:r>
            <a:r>
              <a:rPr lang="en-US" dirty="0"/>
              <a:t> a wonderful person who shall not be named gave.</a:t>
            </a:r>
          </a:p>
        </p:txBody>
      </p:sp>
      <p:sp>
        <p:nvSpPr>
          <p:cNvPr id="3" name="Content Placeholder 2">
            <a:extLst>
              <a:ext uri="{FF2B5EF4-FFF2-40B4-BE49-F238E27FC236}">
                <a16:creationId xmlns:a16="http://schemas.microsoft.com/office/drawing/2014/main" id="{2E5F72FE-2EDF-44B8-BB7B-5F46D543D516}"/>
              </a:ext>
            </a:extLst>
          </p:cNvPr>
          <p:cNvSpPr>
            <a:spLocks noGrp="1"/>
          </p:cNvSpPr>
          <p:nvPr>
            <p:ph idx="1"/>
          </p:nvPr>
        </p:nvSpPr>
        <p:spPr/>
        <p:txBody>
          <a:bodyPr>
            <a:normAutofit fontScale="92500" lnSpcReduction="10000"/>
          </a:bodyPr>
          <a:lstStyle/>
          <a:p>
            <a:r>
              <a:rPr lang="en-US" dirty="0"/>
              <a:t>Work face-to-face.</a:t>
            </a:r>
          </a:p>
          <a:p>
            <a:r>
              <a:rPr lang="en-US" dirty="0"/>
              <a:t>Test often and specifically early.</a:t>
            </a:r>
          </a:p>
          <a:p>
            <a:r>
              <a:rPr lang="en-US" dirty="0"/>
              <a:t>Prioritize on what to do.</a:t>
            </a:r>
          </a:p>
          <a:p>
            <a:r>
              <a:rPr lang="en-US" dirty="0"/>
              <a:t>Integrate and cut feature early to avoid losing time develop something that will not be use.</a:t>
            </a:r>
          </a:p>
          <a:p>
            <a:r>
              <a:rPr lang="en-US" dirty="0"/>
              <a:t>Avoid 3D and networking. (Networking we could wait till the end to see what we can implement. Generally when we start to develop game, we leave it out because rumor has it, this is ugly)</a:t>
            </a:r>
          </a:p>
          <a:p>
            <a:r>
              <a:rPr lang="en-US" dirty="0"/>
              <a:t>User version control, revision control, source code control. (We will talk about it after this, I have a quick lesson for you guy)</a:t>
            </a:r>
          </a:p>
          <a:p>
            <a:r>
              <a:rPr lang="en-US" dirty="0"/>
              <a:t>Keep a log. (Which I have already created, you guy just need to follow the routine)</a:t>
            </a:r>
          </a:p>
          <a:p>
            <a:r>
              <a:rPr lang="en-US" dirty="0"/>
              <a:t>Not so much but GUI, this is not easy to create like you think but it is do able.</a:t>
            </a:r>
          </a:p>
        </p:txBody>
      </p:sp>
    </p:spTree>
    <p:extLst>
      <p:ext uri="{BB962C8B-B14F-4D97-AF65-F5344CB8AC3E}">
        <p14:creationId xmlns:p14="http://schemas.microsoft.com/office/powerpoint/2010/main" val="57759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65FE-25E9-4130-A5ED-683E80F4A478}"/>
              </a:ext>
            </a:extLst>
          </p:cNvPr>
          <p:cNvSpPr>
            <a:spLocks noGrp="1"/>
          </p:cNvSpPr>
          <p:nvPr>
            <p:ph type="title"/>
          </p:nvPr>
        </p:nvSpPr>
        <p:spPr/>
        <p:txBody>
          <a:bodyPr/>
          <a:lstStyle/>
          <a:p>
            <a:r>
              <a:rPr lang="en-US" dirty="0"/>
              <a:t>Prototype: (</a:t>
            </a:r>
            <a:r>
              <a:rPr lang="en-US" dirty="0" err="1"/>
              <a:t>Ohh</a:t>
            </a:r>
            <a:r>
              <a:rPr lang="en-US" dirty="0"/>
              <a:t>, it is coming and you could feel it)</a:t>
            </a:r>
          </a:p>
        </p:txBody>
      </p:sp>
      <p:sp>
        <p:nvSpPr>
          <p:cNvPr id="3" name="Content Placeholder 2">
            <a:extLst>
              <a:ext uri="{FF2B5EF4-FFF2-40B4-BE49-F238E27FC236}">
                <a16:creationId xmlns:a16="http://schemas.microsoft.com/office/drawing/2014/main" id="{67D3275F-126F-46B4-92C8-5DF82A874064}"/>
              </a:ext>
            </a:extLst>
          </p:cNvPr>
          <p:cNvSpPr>
            <a:spLocks noGrp="1"/>
          </p:cNvSpPr>
          <p:nvPr>
            <p:ph idx="1"/>
          </p:nvPr>
        </p:nvSpPr>
        <p:spPr/>
        <p:txBody>
          <a:bodyPr>
            <a:normAutofit fontScale="92500" lnSpcReduction="20000"/>
          </a:bodyPr>
          <a:lstStyle/>
          <a:p>
            <a:pPr marL="0" indent="0">
              <a:buNone/>
            </a:pPr>
            <a:r>
              <a:rPr lang="en-US" dirty="0"/>
              <a:t>Not so fast, we need to talk about the four principles before brainstorm about the game idea for the project.</a:t>
            </a:r>
          </a:p>
          <a:p>
            <a:pPr marL="514350" indent="-514350">
              <a:buAutoNum type="arabicParenR"/>
            </a:pPr>
            <a:r>
              <a:rPr lang="en-US" dirty="0"/>
              <a:t>No criticism which sharing idea. Positive feedbacks are acceptable but judgement of ideas must be withheld for later after browsing. (The reason for this is so that we could all attack at one person at the same time). Positive feedback does not mean that you give your opinion what idea we should do or should not do, we’ll discuss of what we are as a team like and would want to do later. And keep out of questioning how we are going to do something, that is for after we had pick the idea.</a:t>
            </a:r>
          </a:p>
          <a:p>
            <a:pPr marL="514350" indent="-514350">
              <a:buAutoNum type="arabicParenR"/>
            </a:pPr>
            <a:r>
              <a:rPr lang="en-US" dirty="0"/>
              <a:t>Aim for hard. From experience, it is easier to come up with crazy things and scale it down than try to scale an idea up.</a:t>
            </a:r>
          </a:p>
          <a:p>
            <a:pPr marL="514350" indent="-514350">
              <a:buAutoNum type="arabicParenR"/>
            </a:pPr>
            <a:r>
              <a:rPr lang="en-US" dirty="0"/>
              <a:t>Quantity. The more idea on the table means the more option and likely there are useful idea. (Just kidding, it is so that people could throw dumb ideas and we could gang them later)</a:t>
            </a:r>
          </a:p>
          <a:p>
            <a:pPr marL="514350" indent="-514350">
              <a:buAutoNum type="arabicParenR"/>
            </a:pPr>
            <a:r>
              <a:rPr lang="en-US" dirty="0"/>
              <a:t>Build on idea. </a:t>
            </a:r>
            <a:r>
              <a:rPr lang="en-US" dirty="0" err="1"/>
              <a:t>Ya</a:t>
            </a:r>
            <a:r>
              <a:rPr lang="en-US" dirty="0"/>
              <a:t>…</a:t>
            </a:r>
          </a:p>
        </p:txBody>
      </p:sp>
    </p:spTree>
    <p:extLst>
      <p:ext uri="{BB962C8B-B14F-4D97-AF65-F5344CB8AC3E}">
        <p14:creationId xmlns:p14="http://schemas.microsoft.com/office/powerpoint/2010/main" val="220975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6D56-64C5-4C4F-9C3E-D9B0B1DC0828}"/>
              </a:ext>
            </a:extLst>
          </p:cNvPr>
          <p:cNvSpPr>
            <a:spLocks noGrp="1"/>
          </p:cNvSpPr>
          <p:nvPr>
            <p:ph type="title"/>
          </p:nvPr>
        </p:nvSpPr>
        <p:spPr/>
        <p:txBody>
          <a:bodyPr/>
          <a:lstStyle/>
          <a:p>
            <a:pPr algn="ctr"/>
            <a:r>
              <a:rPr lang="en-US" dirty="0"/>
              <a:t>Idea Area</a:t>
            </a:r>
          </a:p>
        </p:txBody>
      </p:sp>
    </p:spTree>
    <p:extLst>
      <p:ext uri="{BB962C8B-B14F-4D97-AF65-F5344CB8AC3E}">
        <p14:creationId xmlns:p14="http://schemas.microsoft.com/office/powerpoint/2010/main" val="329862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8072-80F8-4290-B819-547EFF3D287A}"/>
              </a:ext>
            </a:extLst>
          </p:cNvPr>
          <p:cNvSpPr>
            <a:spLocks noGrp="1"/>
          </p:cNvSpPr>
          <p:nvPr>
            <p:ph type="title"/>
          </p:nvPr>
        </p:nvSpPr>
        <p:spPr/>
        <p:txBody>
          <a:bodyPr/>
          <a:lstStyle/>
          <a:p>
            <a:r>
              <a:rPr lang="en-US" dirty="0"/>
              <a:t>Changelog:</a:t>
            </a:r>
          </a:p>
        </p:txBody>
      </p:sp>
      <p:sp>
        <p:nvSpPr>
          <p:cNvPr id="3" name="Content Placeholder 2">
            <a:extLst>
              <a:ext uri="{FF2B5EF4-FFF2-40B4-BE49-F238E27FC236}">
                <a16:creationId xmlns:a16="http://schemas.microsoft.com/office/drawing/2014/main" id="{F338BBE0-60E2-40A5-95E2-CA00820E129E}"/>
              </a:ext>
            </a:extLst>
          </p:cNvPr>
          <p:cNvSpPr>
            <a:spLocks noGrp="1"/>
          </p:cNvSpPr>
          <p:nvPr>
            <p:ph idx="1"/>
          </p:nvPr>
        </p:nvSpPr>
        <p:spPr/>
        <p:txBody>
          <a:bodyPr/>
          <a:lstStyle/>
          <a:p>
            <a:r>
              <a:rPr lang="en-US" dirty="0"/>
              <a:t>Keep track of the changes made throughout the project.</a:t>
            </a:r>
          </a:p>
          <a:p>
            <a:pPr marL="0" indent="0">
              <a:buNone/>
            </a:pPr>
            <a:r>
              <a:rPr lang="en-US" dirty="0"/>
              <a:t>1) </a:t>
            </a:r>
          </a:p>
        </p:txBody>
      </p:sp>
    </p:spTree>
    <p:extLst>
      <p:ext uri="{BB962C8B-B14F-4D97-AF65-F5344CB8AC3E}">
        <p14:creationId xmlns:p14="http://schemas.microsoft.com/office/powerpoint/2010/main" val="25582197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55</TotalTime>
  <Words>680</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Project Management v1.0 It has not yet been certificate by Mr. Scott</vt:lpstr>
      <vt:lpstr>Roles in Creating Video Game:</vt:lpstr>
      <vt:lpstr>Addition roles:</vt:lpstr>
      <vt:lpstr>Important:</vt:lpstr>
      <vt:lpstr>Game plan: (No we are not planning the game yet, this is our tips that Me a wonderful person who shall not be named gave.</vt:lpstr>
      <vt:lpstr>Prototype: (Ohh, it is coming and you could feel it)</vt:lpstr>
      <vt:lpstr>Idea Area</vt:lpstr>
      <vt:lpstr>Changelog: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v1.0 It has not yet been certificate by Mr. Scott</dc:title>
  <dc:creator>Duy Anh Nguyen</dc:creator>
  <cp:lastModifiedBy>Duy Anh Nguyen</cp:lastModifiedBy>
  <cp:revision>7</cp:revision>
  <dcterms:created xsi:type="dcterms:W3CDTF">2018-07-20T05:27:37Z</dcterms:created>
  <dcterms:modified xsi:type="dcterms:W3CDTF">2018-07-20T06:27:04Z</dcterms:modified>
</cp:coreProperties>
</file>