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FUCK YEAH PERL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57525" x="1809975"/>
            <a:ext cy="1041499" cx="65679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 lvl="0">
              <a:lnSpc>
                <a:spcPct val="100000"/>
              </a:lnSpc>
              <a:buNone/>
            </a:pPr>
            <a:r>
              <a:rPr sz="3200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An Introduction to the Language and Concepts</a:t>
            </a:r>
          </a:p>
          <a:p>
            <a:r>
              <a:t/>
            </a:r>
          </a:p>
          <a:p>
            <a:pPr algn="ctr" rtl="0">
              <a:lnSpc>
                <a:spcPct val="100000"/>
              </a:lnSpc>
              <a:buNone/>
            </a:pPr>
            <a:r>
              <a:rPr lang="en-US"/>
              <a:t>by William Orr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Operators!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 has all the ones you're used to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Regexp: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$string =~ /(?:\d-(?:\d{3}-))\d{3}-\d{4}/;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$string2 =~ s/Sup dood/Hello everyone/g;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 Flow!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if ($this)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</a:t>
            </a:r>
            <a:r>
              <a:rPr sz="2666" lang="en-US" i="1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do stuff;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my $var (@array)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say $var;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while ($ihopethisistrue)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</a:t>
            </a:r>
            <a:r>
              <a:rPr sz="2666" lang="en-US" i="1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do more stuff;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Statements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given ($somevar)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$var[0] = 1 when /asdf/;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$var[1] = 2 when $somevar == 3;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Loops!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foreach (@array)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next if /\d/; # redo loop, exec continue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last if /\w+/; # finish, do not exec continue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redo if /42/; # redo without continue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 continue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# executed before loop condition eval'd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Functions!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sub myfunction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 ($first, $second) = @_;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print "$first ";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myfunction($second, $second + $first);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myfunction(1, 1, 2);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Passing arrays and hashes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sub func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 ($array, $hash) = @_;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return ($array-&gt;[0] + $hash-&gt;{Tiger});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func([0, 1, 2], { Tiger =&gt; "mascot" });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Passing...functions?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sub plusone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 ($func, $arg) = @_;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reverse $func-&gt;($arg);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plusone(sub { return shift; }, 5);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Why should I learn PERL?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Because it's awesome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Text parsing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Huge community of intelligent programmers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It's like bash, but better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It's well documented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It's fun and you don't know enough languages!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Why shouldn't I learn PERL?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orientation in Perl is an evil devil bitch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Old code out in the wild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 lot of unmaintained Perl modules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Docs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Best way to learn Perl: DOCUMENTATION!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UNIX manpages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perlintro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perlreftut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perlrequick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perltoot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Docs: con't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Meet your new best friend: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PERLDOC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Also: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http://search.cpan.org/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Let's write some Perl!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#!/usr/bin/perl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5.010;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"Hello World!";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Let's declare some variables!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#!/usr/bin/perl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5.010;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$foo = 12;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@bar = ( 12, 34, "Sup dood" 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%baz = ( Bears =&gt; "attack college students",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          RIT =&gt; "a pretty sweet university",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5 =&gt; 6 );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$foo;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"$foo";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'$foo';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@array = ( "Hi", "BarcampRoc" 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$ref = \@array;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$other_ref = [ 6, 5, 4 ];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foreach my $var (@$ref)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say "$var";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 inside variables!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$bears;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$bears = { Black =&gt; [ "Cute", "Little" ],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Grizzly =&gt; [ "Scary", "Oh gosh!" ] };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$bears-&gt;{Black}-&gt;[1];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ity">
      <a:dk1>
        <a:srgbClr val="0D334A"/>
      </a:dk1>
      <a:lt1>
        <a:srgbClr val="DEDEDE"/>
      </a:lt1>
      <a:dk2>
        <a:srgbClr val="000000"/>
      </a:dk2>
      <a:lt2>
        <a:srgbClr val="FFFFFF"/>
      </a:lt2>
      <a:accent1>
        <a:srgbClr val="333333"/>
      </a:accent1>
      <a:accent2>
        <a:srgbClr val="114463"/>
      </a:accent2>
      <a:accent3>
        <a:srgbClr val="416982"/>
      </a:accent3>
      <a:accent4>
        <a:srgbClr val="708FA1"/>
      </a:accent4>
      <a:accent5>
        <a:srgbClr val="A0B4C1"/>
      </a:accent5>
      <a:accent6>
        <a:srgbClr val="CFDAE0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