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use strict prevents you from doing things you probably don't want - like using variables without declaring them</a:t>
            </a:r>
          </a:p>
          <a:p>
            <a:pPr rtl="0" lvl="0">
              <a:buNone/>
            </a:pPr>
            <a:r>
              <a:rPr lang="en"/>
              <a:t>use warnings turns on additional warnings when you're about to do something stupid</a:t>
            </a:r>
          </a:p>
          <a:p>
            <a:pPr rtl="0" lvl="0">
              <a:buNone/>
            </a:pPr>
            <a:r>
              <a:rPr lang="en"/>
              <a:t>use v5.10 allows you to specify what the lowest version of perl you want to use is, as well as turning on additional features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say is print with benefits (the only benefits are the automatic newline)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Scalars are the first kind of variables we have in Perl. They represent anything with a singular value. These can be numbers, strings, regexes, file handles, etc.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Interpolation is simple - if you use a variable in a string, it is </a:t>
            </a:r>
            <a:r>
              <a:rPr b="1" lang="en"/>
              <a:t>interpolated</a:t>
            </a:r>
            <a:r>
              <a:rPr lang="en"/>
              <a:t> into the value of that variable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All the useful operators, and one useless one (yadda yadda yadda)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Loops are the same.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Talk about foreach assigning to the default variable - discourage it.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Talk about looping over dictionaries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It's the same!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Talk about truthiness</a:t>
            </a:r>
          </a:p>
          <a:p>
            <a:pPr rtl="0" lvl="0">
              <a:buNone/>
            </a:pPr>
            <a:r>
              <a:rPr lang="en"/>
              <a:t>0 is false</a:t>
            </a:r>
          </a:p>
          <a:p>
            <a:pPr rtl="0" lvl="0">
              <a:buNone/>
            </a:pPr>
            <a:r>
              <a:rPr lang="en"/>
              <a:t>"" is false</a:t>
            </a:r>
          </a:p>
          <a:p>
            <a:pPr rtl="0" lvl="0">
              <a:buNone/>
            </a:pPr>
            <a:r>
              <a:rPr lang="en"/>
              <a:t>undef is false</a:t>
            </a:r>
          </a:p>
          <a:p>
            <a:pPr rtl="0" lvl="0">
              <a:buNone/>
            </a:pPr>
            <a:r>
              <a:rPr lang="en"/>
              <a:t>empty lists and dictionaries kind of return false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Uses smart match operator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No fall through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when clause can contain a function call too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Perl 5.10.1 gives you this feature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           $a      $b        Type of Match Implied    Matching Code</a:t>
            </a:r>
          </a:p>
          <a:p>
            <a:pPr rtl="0" lvl="0">
              <a:buNone/>
            </a:pPr>
            <a:r>
              <a:rPr lang="en"/>
              <a:t>           ======  =====     =====================    =============</a:t>
            </a:r>
          </a:p>
          <a:p>
            <a:pPr rtl="0" lvl="0">
              <a:buNone/>
            </a:pPr>
            <a:r>
              <a:rPr lang="en"/>
              <a:t>           Any     undef     undefined                !defined $a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          Any     Object    invokes ~~ overloading on $object, or dies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          Hash    CodeRef   sub truth for each key[1] !grep { !$b-&gt;($_) } keys %$a</a:t>
            </a:r>
          </a:p>
          <a:p>
            <a:pPr rtl="0" lvl="0">
              <a:buNone/>
            </a:pPr>
            <a:r>
              <a:rPr lang="en"/>
              <a:t>           Array   CodeRef   sub truth for each elt[1] !grep { !$b-&gt;($_) } @$a</a:t>
            </a:r>
          </a:p>
          <a:p>
            <a:pPr rtl="0" lvl="0">
              <a:buNone/>
            </a:pPr>
            <a:r>
              <a:rPr lang="en"/>
              <a:t>           Any     CodeRef   scalar sub truth          $b-&gt;($a)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          Hash    Hash      hash keys identical (every key is found in both hashes)</a:t>
            </a:r>
          </a:p>
          <a:p>
            <a:pPr rtl="0" lvl="0">
              <a:buNone/>
            </a:pPr>
            <a:r>
              <a:rPr lang="en"/>
              <a:t>           Array   Hash      hash keys intersection   grep { exists $b-&gt;{$_} } @$a</a:t>
            </a:r>
          </a:p>
          <a:p>
            <a:pPr rtl="0" lvl="0">
              <a:buNone/>
            </a:pPr>
            <a:r>
              <a:rPr lang="en"/>
              <a:t>           Regex   Hash      hash key grep            grep /$a/, keys %$b</a:t>
            </a:r>
          </a:p>
          <a:p>
            <a:pPr rtl="0" lvl="0">
              <a:buNone/>
            </a:pPr>
            <a:r>
              <a:rPr lang="en"/>
              <a:t>           undef   Hash      always false (undef can't be a key)</a:t>
            </a:r>
          </a:p>
          <a:p>
            <a:pPr rtl="0" lvl="0">
              <a:buNone/>
            </a:pPr>
            <a:r>
              <a:rPr lang="en"/>
              <a:t>           Any     Hash      hash entry existence     exists $b-&gt;{$a}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          Hash    Array     hash keys intersection   grep { exists $a-&gt;{$_} } @$b</a:t>
            </a:r>
          </a:p>
          <a:p>
            <a:pPr rtl="0" lvl="0">
              <a:buNone/>
            </a:pPr>
            <a:r>
              <a:rPr lang="en"/>
              <a:t>           Array   Array     arrays are comparable[2]</a:t>
            </a:r>
          </a:p>
          <a:p>
            <a:pPr rtl="0" lvl="0">
              <a:buNone/>
            </a:pPr>
            <a:r>
              <a:rPr lang="en"/>
              <a:t>           Regex   Array     array grep               grep /$a/, @$b</a:t>
            </a:r>
          </a:p>
          <a:p>
            <a:pPr rtl="0" lvl="0">
              <a:buNone/>
            </a:pPr>
            <a:r>
              <a:rPr lang="en"/>
              <a:t>           undef   Array     array contains undef     grep !defined, @$b</a:t>
            </a:r>
          </a:p>
          <a:p>
            <a:pPr rtl="0" lvl="0">
              <a:buNone/>
            </a:pPr>
            <a:r>
              <a:rPr lang="en"/>
              <a:t>           Any     Array     match against an array element[3]</a:t>
            </a:r>
          </a:p>
          <a:p>
            <a:pPr rtl="0" lvl="0">
              <a:buNone/>
            </a:pPr>
            <a:r>
              <a:rPr lang="en"/>
              <a:t>                                                      grep $a ~~ $_, @$b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          Hash    Regex     hash key grep            grep /$b/, keys %$a</a:t>
            </a:r>
          </a:p>
          <a:p>
            <a:pPr rtl="0" lvl="0">
              <a:buNone/>
            </a:pPr>
            <a:r>
              <a:rPr lang="en"/>
              <a:t>           Array   Regex     array grep               grep /$b/, @$a</a:t>
            </a:r>
          </a:p>
          <a:p>
            <a:pPr rtl="0" lvl="0">
              <a:buNone/>
            </a:pPr>
            <a:r>
              <a:rPr lang="en"/>
              <a:t>           Any     Regex     pattern match            $a =~ /$b/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           Object  Any       invokes ~~ overloading on $object, or falls back:</a:t>
            </a:r>
          </a:p>
          <a:p>
            <a:pPr rtl="0" lvl="0">
              <a:buNone/>
            </a:pPr>
            <a:r>
              <a:rPr lang="en"/>
              <a:t>           Any     Num       numeric equality         $a == $b</a:t>
            </a:r>
          </a:p>
          <a:p>
            <a:pPr rtl="0" lvl="0">
              <a:buNone/>
            </a:pPr>
            <a:r>
              <a:rPr lang="en"/>
              <a:t>           Num     numish[4] numeric equality         $a == $b</a:t>
            </a:r>
          </a:p>
          <a:p>
            <a:pPr rtl="0" lvl="0">
              <a:buNone/>
            </a:pPr>
            <a:r>
              <a:rPr lang="en"/>
              <a:t>           undef   Any       undefined                !defined($b)</a:t>
            </a:r>
          </a:p>
          <a:p>
            <a:pPr rtl="0" lvl="0">
              <a:buNone/>
            </a:pPr>
            <a:r>
              <a:rPr lang="en"/>
              <a:t>           Any     Any       string equality          $a eq $b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Arguments are put in the @_ array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All arrays and hashes are flattened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Make a fucking diagram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While this all looks messy, most of the time arrow syntax or simple dereference syntax (bare sigil before variable) is all that's needed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This is the only time you should ever use the function sigil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Talk about 2 argument open and why it's bad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Talk about alternate open modes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Const::Fast gives you interpolable constants</a:t>
            </a:r>
          </a:p>
          <a:p>
            <a:pPr rtl="0" lvl="0">
              <a:buNone/>
            </a:pPr>
            <a:r>
              <a:rPr lang="en"/>
              <a:t>Try::Tiny gives you nice exception syntax</a:t>
            </a:r>
          </a:p>
          <a:p>
            <a:pPr>
              <a:buNone/>
            </a:pPr>
            <a:r>
              <a:rPr lang="en"/>
              <a:t>Devel::REPL gives you a fantastic REPL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Introductory Perl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AKA LET'S WRITE SOME FUCKING PERL</a:t>
            </a:r>
          </a:p>
          <a:p>
            <a:pPr>
              <a:buNone/>
            </a:pPr>
            <a:r>
              <a:rPr lang="en"/>
              <a:t>by William Orr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Let's write some fucking code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use strict;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use warnings;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use v5.10;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"WUT UP WRRRRLD";</a:t>
            </a:r>
          </a:p>
          <a:p>
            <a:pPr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print "WUT UP WRRRRLD\n";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Let's write some fucking code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Things to notice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 strict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 warnings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 v5.10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say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Let's use some fucking variables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$first_variable = "This is a scalar";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$second_variable = 5;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$first_variable;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say("This is also a scalar: $second_variable");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$third_variable = 4.5;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"Guess what else is a fucking scalar? $third_variable";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$fourth_variable = qr| \d{1,2} / \d{1,2} / \d{2,4} |x;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"Also a scalar: $fourth_variable";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Let's use some fucking variables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Things to notice here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Scalars!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Interpolation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Parentheses are optional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Interpolation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Variables resolve to their value in strings quoted with "", `` and </a:t>
            </a:r>
            <a:r>
              <a:rPr b="1" lang="en"/>
              <a:t>most </a:t>
            </a:r>
            <a:r>
              <a:rPr lang="en"/>
              <a:t>other quote-like operators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 want a lot of scalars!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@lets_talk_about_arrays = ( "an", "array", "is", "a", "set", "of", "scalars", "only");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"@lets_talk_about_arrays";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We can index into them!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$lets_talk_about_arrays[1];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We can do ranges!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@lets_talk_about_arrays[6..7];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We can call functions on them!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join " ", map { uc } @lets_talk_about_arrays[6..7];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say(join(" ", map({ uc } @lets_talk_about_arrays[6..7])));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 want a lot of scalars!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Things to notice here: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Array declaration &amp; initialization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Ranges with 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do we get array length?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$array_size = @lets_talk_about_arrays;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$array_size;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Context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Functions and operators impose </a:t>
            </a:r>
            <a:r>
              <a:rPr b="1" lang="en"/>
              <a:t>context </a:t>
            </a:r>
            <a:r>
              <a:rPr lang="en"/>
              <a:t>on the variables you use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Context determines result of expression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Three kinds of context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scalar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list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void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Context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Scalar context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$now = localtime;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$now;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List context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@now = localtime;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"(" . join(", ", @now) . ")";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do I use Perl for?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Scripting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Applications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Web programming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Pretty much everything you could want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Context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To review: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Operators and functions impose context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Values of expression depend on context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Arrays used in scalar context return size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Can force scalar context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scalar()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Can force list context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()=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Documentation!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Dictionar-err, hashes!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%hash = ( key =&gt; "value", other_key =&gt; 3, "new key", 5.2 );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%hash;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"$hash{key}";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"$hash{other_key}";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"$hash{new_key}";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Scalar context?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scalar %hash;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WOAH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%empty_hash;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scalar %empty_hash;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Let's talk about operators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They're all pretty much the same as you're used to!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Except for the new ones!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New operators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. x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&lt;=&gt;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cmp, lt, gt, lte, gte, eq, ne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//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=~, !~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or, and, not, xor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...</a:t>
            </a:r>
          </a:p>
          <a:p>
            <a:r>
              <a:t/>
            </a:r>
          </a:p>
          <a:p>
            <a:pPr lvl="0">
              <a:buNone/>
            </a:pPr>
            <a:r>
              <a:rPr lang="en"/>
              <a:t>open my $fh, "&gt;", "filename" or die $@;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Control flow - loops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@some_array = 1..10;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foreach my $iter (@some_array)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say $iter;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$done = 0;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while (not $done)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$done = int rand 2;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say $done;</a:t>
            </a:r>
          </a:p>
          <a:p>
            <a:pPr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Control flow - if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if ($some_var ne "done") {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 elsif ($other_var == 5) {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r>
              <a:t/>
            </a:r>
          </a:p>
          <a:p>
            <a:pPr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Control flow - switch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given ($foo)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when (1)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when (2)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when ("45hundred")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default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Special operator - ~~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Smart match operator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Returns true based on various, sensible conditions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Full table in perlsyn - /Smart matching in detail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FUCKIT LET'S WRITE SOME FUNCTIONS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sub my_func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my ($first, $second, $third) = @_;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	return $first + $second + $third;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my_func 1, 2, 3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Array is flattened - will return 6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@arr = (1, 2, 3, 4, 5, 6);</a:t>
            </a:r>
          </a:p>
          <a:p>
            <a:r>
              <a:t/>
            </a:r>
          </a:p>
          <a:p>
            <a:pPr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NEVER &amp;my_func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SHIT HOW DO I NOT FLATTEN ARRAYS IN FUNCTION CALLS?!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or also "HOW THE HELL CAN I HAVE COMPOSITE DATA STRUCTURES?!"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Perl has a very, very large set of available libraries through CPAN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TIMTOWTDI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Language is very flexible - many modules on CPAN influence behavior of language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Let's talk about references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Can pass around references to _anything_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this includes functions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 reference is a scalar - can pop arrays into arrays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When you modify the value of a reference, it modifies the original variable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Let's talk about references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@arr = ( 1 .. 10 );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This won't compile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#my @two_d_arr = ( @arr, @arr );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@two_d_arr = ( \@arr, \@arr );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We'll see some reference addresses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"@two_d_arr";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One reference address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$two_d_arr[0];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Dereferencing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"@{$two_d_arr[0]}";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Let's talk about references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Hashes?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YOU'RE DAMN RIGHT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%hash;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$hash{first} = \@arr;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$hash{first}-&gt;[0];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OR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${hash{first}}-&gt;[0];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 Lets get fancy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$hash{second} = \%hash;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$hash{second}-&gt;{first}-&gt;[0];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Let's talk about references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sub print_shit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  say "shit";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$hash{third} = \&amp;print_shit;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$hash{third}-&gt;();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Anonymous references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$arr_ref = [ 1, 2, 3, 4 ];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@$arr_ref;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scalar @$arr_ref;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$arr_ref-&gt;[1]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$hash_ref = { key =&gt; 1, other_key =&gt; 5 };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%$hash_ref;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$hash_ref-&gt;{key};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$sub_ref = sub { say "foo"; }</a:t>
            </a:r>
          </a:p>
          <a:p>
            <a:pPr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$sub_ref-&gt;();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Anonymous references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anonymous array references declared with []</a:t>
            </a:r>
          </a:p>
          <a:p>
            <a:r>
              <a:t/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anon hash refs declared with {}</a:t>
            </a:r>
          </a:p>
          <a:p>
            <a:r>
              <a:t/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anon sub refs declared with sub { }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File I/O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open(my $fh, "&lt;", "testfile") or die "Could not open file for reading";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foreach my $line (&lt;$fh&gt;)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  print $line;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close($fh);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open($fh, "&gt;&gt;", "testfile") or die "Could not open file for writing";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$fh "let's append a message";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close($fh);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Let's run some commands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open(my $cmd, "-|", "ls") or die "Could not run ls";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foreach my $line (&lt;$cmd&gt;)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  print $line;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close($cmd);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open($cmd, "|-", "cat") or die "Could not run cat";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say $cmd "cat'd output";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close($cmd);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my $output = qx/ls/; # `` also works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foreach my $line (split /\n/, $output) {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  say $line;</a:t>
            </a:r>
          </a:p>
          <a:p>
            <a:pPr rtl="0" lvl="0"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 conclusion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This is some basic Perl, and is not even close to conclusive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 get Perl - Windows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dwimperl.com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Comes with Padre (a Perl "IDE") as well as tons of useful Perl modules, and an old-ish version Strawberry Perl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 get Perl - OSX and Linux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 already have it.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Multiple Perl Installs (you want this)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cpan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cpan&gt; install App::perlbrew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perlbrew init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perlbrew install perl-5.16.2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perlbrew switch perl-5.16.2</a:t>
            </a:r>
          </a:p>
          <a:p>
            <a:pPr>
              <a:buNone/>
            </a:pPr>
            <a:r>
              <a:rPr lang="en" i="1">
                <a:latin typeface="Courier New"/>
                <a:ea typeface="Courier New"/>
                <a:cs typeface="Courier New"/>
                <a:sym typeface="Courier New"/>
              </a:rPr>
              <a:t>Install other listed modules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 make Perl more useful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Install some modules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App::perlbrew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App::cpanminus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Const::Fast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Try::Tiny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FFFFFF"/>
                </a:solidFill>
              </a:rPr>
              <a:t>Devel::REPL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Documentation - perldoc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perldoc -f &lt;functionname&gt;</a:t>
            </a:r>
          </a:p>
          <a:p>
            <a:pPr rtl="0" lv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perldoc &lt;modulename&gt;</a:t>
            </a:r>
          </a:p>
          <a:p>
            <a:pPr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man perl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Documentation - MetaCPAN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All the perldoc documentation online and searchable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Includes 3rd party docs, links to the bug tracker, automated testing platforms, authors website, etc.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