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4800"/>
            </a:lvl1pPr>
            <a:lvl2pPr algn="ctr">
              <a:buSzPct val="100000"/>
              <a:defRPr sz="4800"/>
            </a:lvl2pPr>
            <a:lvl3pPr algn="ctr">
              <a:buSzPct val="100000"/>
              <a:defRPr sz="4800"/>
            </a:lvl3pPr>
            <a:lvl4pPr algn="ctr">
              <a:buSzPct val="100000"/>
              <a:defRPr sz="4800"/>
            </a:lvl4pPr>
            <a:lvl5pPr algn="ctr">
              <a:buSzPct val="100000"/>
              <a:defRPr sz="4800"/>
            </a:lvl5pPr>
            <a:lvl6pPr algn="ctr">
              <a:buSzPct val="100000"/>
              <a:defRPr sz="4800"/>
            </a:lvl6pPr>
            <a:lvl7pPr algn="ctr">
              <a:buSzPct val="100000"/>
              <a:defRPr sz="4800"/>
            </a:lvl7pPr>
            <a:lvl8pPr algn="ctr">
              <a:buSzPct val="100000"/>
              <a:defRPr sz="4800"/>
            </a:lvl8pPr>
            <a:lvl9pPr algn="ctr"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3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3048000" x="914400"/>
            <a:ext cy="1295400" cx="8407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4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</a:t>
            </a:r>
          </a:p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y="4572000" x="1828800"/>
            <a:ext cy="990599" cx="6578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 lvl="0">
              <a:lnSpc>
                <a:spcPct val="100000"/>
              </a:lnSpc>
              <a:buNone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(Fuck This Protocol)</a:t>
            </a:r>
          </a:p>
          <a:p>
            <a:pPr algn="ctr" rtl="0">
              <a:lnSpc>
                <a:spcPct val="100000"/>
              </a:lnSpc>
              <a:buNone/>
            </a:pPr>
            <a:r>
              <a:rPr lang="en-US"/>
              <a:t>by William Orr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FTP?</a:t>
            </a:r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 (File Transfer Protocol) is a really basic protocol for transferring files over the internet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port 21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port 20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 Auth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TOTALLY DONE IN PLAINTEXT GUYS</a:t>
            </a:r>
          </a:p>
          <a:p>
            <a:r>
              <a:t/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set up to accept any user with any credentials (anonymous FTP)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probably want to disable this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also be set up to check username and password list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/etc/passwd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Windows bullshit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arbitrary username password list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 Comms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FTP -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makes initial (ctl) connection and sends server port #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connects to client's (data) port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Poop data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Passive FTP -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makes initial (ctl) connection and asks server for port #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sends port #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connects to server's data port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Poop data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 Servers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wuftpd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proftpd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Windows FTP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vs-ftpd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ProFTPd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 file is: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/etc/proftpd.conf (Linux/OpenBSD)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/usr/local/etc/proftpd.conf (FreeBSD)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 script is: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/etc/init.d/proftpd (Linux)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/usr/local/etc/rc.d/proftpd (FreeBSD)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/etc/rc.d/proftpd (Arch or OpenBSD)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ProFTPd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FUCK IT WE'LL DO IT LIVE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