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Jumbo frames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802.3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Talk about how MAC addresses are responsible for local addressing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Special types of addressing: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Broadcast: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ff:ff:ff:ff:ff:ff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Multicast: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Discuss the different fields, review encapsulation, lead into ARP.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Go through two examples, 1 local, 1 global: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Local: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IP network, 192.168.1.1 and 192.168.1.2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wants to send a packet to .2.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sends out an ARP request to the broadcast ethernet address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192.168.1.2 hears broadcast and processes it because the message has its IP, it sends a response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adds it to the ARP table and sends a response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(Get to IP Addressing before covering this)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Global: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wants to send a pack to 129.21.49.50.93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192.168.1.1 sends out an ARP request to the broadcast MAC and the gateway's IP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Gateway responds with its MAC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Host sends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Welcome to the TCP/IP Suite! This is the first TCP/IP packet type we've seen so far.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Things of note: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Has no notion of connections. Leaves that to upper level segments (TCP) to work out.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 determine if a machine is on your local network: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7777"/>
              <a:buFont typeface="Arial"/>
              <a:buAutoNum type="arabicPeriod"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the address and the subnet mask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7777"/>
              <a:buFont typeface="Arial"/>
              <a:buAutoNum type="arabicPeriod"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your address and the subnet mask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7777"/>
              <a:buFont typeface="Arial"/>
              <a:buAutoNum type="arabicPeriod"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both are equal, it's on the local network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7777"/>
              <a:buFont typeface="Arial"/>
              <a:buAutoNum type="arabicPeriod"/>
            </a:pPr>
            <a:r>
              <a:rPr sz="1466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Else, set the MAC address to your default gateway, and have it send the packet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Ignore QoS stuff - not in scope of seminar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Identification - used to identify each packet (useful for fragmentation)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Fragmentation offset - used to sequence fragmented packets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How IP fragmentation works: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Checks MTU - see if it needs to be fragmented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If it does, breaks up the packet into smaller packets, with the same ID number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Fragment offset is set: size of packet so far /8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Packets are called segments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Sequence number - what number byte the first byte is, offset from initial sequence number from three-way handshake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Acknowledgement number - If ACK, it sends the next sequence number. If it's not an ACK, set to 1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HLEN - Header length in 32 bit words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Flags -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URG - urgent, can interrupt stream of data. only on remote host, NOT QoS. Must be processed right away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ACK - acknowledgement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PSH - push data to upper layer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RST - used to reset connections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SYN - used to start connections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77777"/>
              <a:buFont typeface="Courier New"/>
              <a:buChar char="o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FIN - used to close connections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Window - number of bytes sender is willing to receive without 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Checksum -calculated to verify of header and data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Urgent pointer -offset from sequence number of last byte of urgent data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http://en.wikipedia.org/wiki/Transmission_Control_Protocol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SYN sets the initial sequence number. The client sets its own, as does the server. This is used to compute all subsequent sequence numbers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Closure doesn't always happen like that.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Faster than TCP because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Carries more data in one chunk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Doesn't have overhead of ACKing every packet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No overhead of creating connections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Just a model, TCP/IP doesn't actually use the OSI model.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Used fully in some other protocol stacks, most of which totally outmoded and deprecated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OS generates some data - this is the application layer data.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OS figures out what type of encoding to use or whether or not to use encryption. That's wrapped in the presentation layer.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OS creates a socket (UNIX) that starts a session with the other computer. That's the session layer.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Then the data from the above layers gets packed into either a TCP or UDP segment. This contains some adressing information, in the form of ports. Depending on the protocol choice, there might be some other header information.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OS hands the TCP or UDP segment down the stack to the IP layer. The IP wraps its headers around the TCP/UDP segment, creating the IP packet. The segment from TCP/UDP IS the data for the IP packet. The IP packet contains information for internetwork routing, like addressing and fragmenting.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96296"/>
              <a:buFont typeface="Arial"/>
              <a:buChar char="•"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packet gets wrapped in the Data Link header AND footer (if there is one). The frame has local network addressing capabilities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Older than the OSI model, used in TCP/IP (no surprises there).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Can switch in TCP for UDP.</a:t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Also, this diagram is nice in that it clearly shows how data from the above layers gets wrapped with the headers of the protocol below it.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14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The TCP model combines the three topmost layers because they are ridiculously abstract and OS specific. Whatever the OS hands down to the transport layer is considered application data.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1pPr>
            <a:lvl2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2pPr>
            <a:lvl3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3pPr>
            <a:lvl4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4pPr>
            <a:lvl5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5pPr>
            <a:lvl6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6pPr>
            <a:lvl7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7pPr>
            <a:lvl8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8pPr>
            <a:lvl9pPr algn="ctr">
              <a:buClr>
                <a:srgbClr val="EEEEEE"/>
              </a:buClr>
              <a:buSzPct val="100000"/>
              <a:defRPr sz="4800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algn="ctr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1pPr>
            <a:lvl2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2pPr>
            <a:lvl3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3pPr>
            <a:lvl4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4pPr>
            <a:lvl5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5pPr>
            <a:lvl6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6pPr>
            <a:lvl7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7pPr>
            <a:lvl8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8pPr>
            <a:lvl9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1pPr>
            <a:lvl2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2pPr>
            <a:lvl3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3pPr>
            <a:lvl4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4pPr>
            <a:lvl5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5pPr>
            <a:lvl6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6pPr>
            <a:lvl7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7pPr>
            <a:lvl8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8pPr>
            <a:lvl9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1pPr>
            <a:lvl2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2pPr>
            <a:lvl3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3pPr>
            <a:lvl4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4pPr>
            <a:lvl5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5pPr>
            <a:lvl6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6pPr>
            <a:lvl7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7pPr>
            <a:lvl8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8pPr>
            <a:lvl9pPr>
              <a:buClr>
                <a:srgbClr val="EEEEEE"/>
              </a:buClr>
              <a:buSzPct val="99224"/>
              <a:defRPr sz="4266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1pPr>
            <a:lvl2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2pPr>
            <a:lvl3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3pPr>
            <a:lvl4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4pPr>
            <a:lvl5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5pPr>
            <a:lvl6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6pPr>
            <a:lvl7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7pPr>
            <a:lvl8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8pPr>
            <a:lvl9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1pPr>
            <a:lvl2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2pPr>
            <a:lvl3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3pPr>
            <a:lvl4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4pPr>
            <a:lvl5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5pPr>
            <a:lvl6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6pPr>
            <a:lvl7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7pPr>
            <a:lvl8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8pPr>
            <a:lvl9pPr>
              <a:buClr>
                <a:srgbClr val="CCCCCC"/>
              </a:buClr>
              <a:buSzPct val="98765"/>
              <a:defRPr sz="2666">
                <a:solidFill>
                  <a:srgbClr val="CCCC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1pPr>
            <a:lvl2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2pPr>
            <a:lvl3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3pPr>
            <a:lvl4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4pPr>
            <a:lvl5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5pPr>
            <a:lvl6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6pPr>
            <a:lvl7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7pPr>
            <a:lvl8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8pPr>
            <a:lvl9pPr algn="ctr">
              <a:buClr>
                <a:srgbClr val="CCCCCC"/>
              </a:buClr>
              <a:buSzPct val="100000"/>
              <a:defRPr sz="3200">
                <a:solidFill>
                  <a:srgbClr val="CCCC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1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Basic Networking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3200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Concepts and Techniques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Ethernet II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2 Frame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Uses MAC addresses for sending and receiving data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Holds at most 1500 bytes of data per frame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3 agnostic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Fuck 802.3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Ethernet II Frame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6789000" x="304800"/>
            <a:ext cy="908249" cx="96049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http://www.tamos.net/~rhay/overhead/ip-packet-overhead.htm</a:t>
            </a:r>
          </a:p>
        </p:txBody>
      </p:sp>
      <p:sp>
        <p:nvSpPr>
          <p:cNvPr id="81" name="Shape 81"/>
          <p:cNvSpPr/>
          <p:nvPr/>
        </p:nvSpPr>
        <p:spPr>
          <a:xfrm>
            <a:off y="1727175" x="101600"/>
            <a:ext cy="4011374" cx="98666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306550" x="306550"/>
            <a:ext cy="995850" cx="96230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ARP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Specialized protocol that requires IP and Ethernet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Glue between IP and Ethernet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Allows hosts to get MACs from IPs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Computer knows IP but doesn't know MAC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Sends out broadcast message to that IP asking for MAC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Waits for a response from the computer with the IP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Adds  the hosts's IP and MAC address to an ARP table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Internet Protocol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3 packet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Uses 32 bit IP addresses for addressing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Responsible for internetwork packet routing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Holds at most 65535 bytes per packet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IP Addressing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IPs are 32 bit binary numbers!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Usually written out in dotted quad form: "129.21.50.94"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Also come with subnet mask, also 32 bit binary number!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Usually looks something like this: "255.255.254.0"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Or in binary: 11111111 11111111 11111110 00000000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IP Addressing II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To determine if a machine is on your local network: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AND the address and the subnet mask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AND your address and the subnet mask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If both are equal, it's on the local network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Else, set the MAC address to your default gateway, and have it send the packet 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6704050" x="292450"/>
            <a:ext cy="674075" cx="962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http://openlearn.open.ac.uk/file.php/2587/T823_1_016i.jpg</a:t>
            </a:r>
          </a:p>
        </p:txBody>
      </p:sp>
      <p:sp>
        <p:nvSpPr>
          <p:cNvPr id="111" name="Shape 111"/>
          <p:cNvSpPr/>
          <p:nvPr/>
        </p:nvSpPr>
        <p:spPr>
          <a:xfrm>
            <a:off y="1117600" x="1320800"/>
            <a:ext cy="5587675" cx="7378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2" name="Shape 112"/>
          <p:cNvSpPr txBox="1"/>
          <p:nvPr/>
        </p:nvSpPr>
        <p:spPr>
          <a:xfrm>
            <a:off y="304800" x="304800"/>
            <a:ext cy="1971650" cx="51498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IP Packet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 i="0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Transmission Control Protocol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4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Connection oriented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Process level routing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Port addressing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TCP Adressing - ports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Port number (16 bit integer)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End point for process to receive data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Port doesn't actually exist, it is just a place for a process to listen for (and send) packets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y="6695100" x="303275"/>
            <a:ext cy="683575" cx="961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http://condor.depaul.edu/~jkristof/technotes/tcp-segment-format.jpg</a:t>
            </a:r>
          </a:p>
        </p:txBody>
      </p:sp>
      <p:sp>
        <p:nvSpPr>
          <p:cNvPr id="130" name="Shape 130"/>
          <p:cNvSpPr/>
          <p:nvPr/>
        </p:nvSpPr>
        <p:spPr>
          <a:xfrm>
            <a:off y="2235200" x="406400"/>
            <a:ext cy="357507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1" name="Shape 131"/>
          <p:cNvSpPr txBox="1"/>
          <p:nvPr/>
        </p:nvSpPr>
        <p:spPr>
          <a:xfrm>
            <a:off y="304800" x="304800"/>
            <a:ext cy="1981199" cx="51492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TCP Segment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What is networking?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High level overview: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Making two or more computers talk to each other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Enhancing real life interactions through networked communications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Other bullshit like that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Low(er) level: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Data encapsulation 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Transfer of packets within a local area network (LAN)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Routing of packets between different LANs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Service management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3 Way Handshake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Initiation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Client sends packet with SYN flag set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Server responds with SYN and ACK flags set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Client responds with final ACK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Client sends FIN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Server sends FIN-ACK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Client sends ACK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User Datagram Protocol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Layer 4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Process level routing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Port addressing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6996575" x="291000"/>
            <a:ext cy="504124" cx="96006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http://upload.wikimedia.org/wikibooks/en/d/d9/Header_of_UDP.jpg</a:t>
            </a:r>
          </a:p>
        </p:txBody>
      </p:sp>
      <p:sp>
        <p:nvSpPr>
          <p:cNvPr id="150" name="Shape 150"/>
          <p:cNvSpPr/>
          <p:nvPr/>
        </p:nvSpPr>
        <p:spPr>
          <a:xfrm>
            <a:off y="1865075" x="508000"/>
            <a:ext cy="38898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UDP - Why?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Faster than UDP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Upper level protocols might add own ACK functionality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ACK might not even be necessary for protocol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3048000" x="918850"/>
            <a:ext cy="1521350" cx="8411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Part I</a:t>
            </a:r>
          </a:p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828800" x="304800"/>
            <a:ext cy="5567849" cx="96323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Data encapsulation is the process of taking data or a packet and then wrapping it in the header and footer of a lower level protocol.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 - Why?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Well, most devices that handle traffic don't need to know about the data within a packet to deliver to the next step in the chain.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Only the device configured to receive that data will de-encapsulate it (unwrap it) fully.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 - The OSI Model</a:t>
            </a:r>
          </a:p>
        </p:txBody>
      </p:sp>
      <p:sp>
        <p:nvSpPr>
          <p:cNvPr id="49" name="Shape 49"/>
          <p:cNvSpPr/>
          <p:nvPr/>
        </p:nvSpPr>
        <p:spPr>
          <a:xfrm>
            <a:off y="1320800" x="2540000"/>
            <a:ext cy="5930900" cx="5130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0" name="Shape 50"/>
          <p:cNvSpPr txBox="1"/>
          <p:nvPr/>
        </p:nvSpPr>
        <p:spPr>
          <a:xfrm>
            <a:off y="7315200" x="2235200"/>
            <a:ext cy="433649" cx="6263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http://upload.wikimedia.org/wikipedia/commons/d/d3/Osi-model-jb.png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 - TCP Model</a:t>
            </a:r>
          </a:p>
        </p:txBody>
      </p:sp>
      <p:sp>
        <p:nvSpPr>
          <p:cNvPr id="56" name="Shape 56"/>
          <p:cNvSpPr/>
          <p:nvPr/>
        </p:nvSpPr>
        <p:spPr>
          <a:xfrm>
            <a:off y="1219200" x="508000"/>
            <a:ext cy="5715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7" name="Shape 57"/>
          <p:cNvSpPr txBox="1"/>
          <p:nvPr/>
        </p:nvSpPr>
        <p:spPr>
          <a:xfrm>
            <a:off y="6908775" x="1422400"/>
            <a:ext cy="331650" cx="53644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333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http://en.wikipedia.org/wiki/File:UDP_encapsulation.svg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Data Encapsulation - Summary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OS generates data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Data gets recursively wrapped with headers down the stack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Sends the data out over the network in a frame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Destination receives the frame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Destination de-encapsulates the frame recursively up the stack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Destination OS processes data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y="3048000" x="918850"/>
            <a:ext cy="1521350" cx="8411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Part II</a:t>
            </a:r>
          </a:p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Basic Network Protocols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monochrome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