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2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(Fuck This Protocol)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FTP?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 (File Transfer Protocol) is a really basic protocol for transferring files over the internet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port 21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port 20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 Auth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TOTALLY DONE IN PLAINTEXT GUYS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set up to accept any user with any credentials (anonymous FTP)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probably want to disable this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also be set up to check username and password list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/etc/passwd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bullshit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arbitrary username password list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 Comms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FTP -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makes initial (ctl) connection and sends server port #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connects to client's (data) port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Poop data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Passive FTP -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makes initial (ctl) connection and asks server for port #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sends port #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connects to server's data port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Poop data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 Servers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wuftpd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proftpd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FTP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vs-ftpd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ProFTPd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 file is: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/etc/proftpd.conf (Linux/OpenBSD)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/usr/local/etc/proftpd.conf (FreeBSD)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script is: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/etc/init.d/proftpd (Linux)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/usr/local/etc/rc.d/proftpd (FreeBSD)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/etc/rc.d/proftpd (Arch or OpenBSD)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ProFTPd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FUCK IT WE'LL DO IT LIVE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