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wiki.debian.org/" Type="http://schemas.openxmlformats.org/officeDocument/2006/relationships/hyperlink" TargetMode="External" Id="rId4"/><Relationship Target="https://help.ubuntu.com/community" Type="http://schemas.openxmlformats.org/officeDocument/2006/relationships/hyperlink" TargetMode="External" Id="rId3"/><Relationship Target="https://www.google.com/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for CS majors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Will Orr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That's nice...what can other users do?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Probably not very much.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need to be given permission to do pretty much anything. Most programs give all users permissions to execute them (so you can do shit like, run programs).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users can't reboot/poweroff, run programs that interact with the hardware, or edit most files outside of their home directory.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Permissions? I need to be given permission to do stuff on </a:t>
            </a:r>
            <a:r>
              <a:rPr sz="4266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</a:t>
            </a: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box?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827550" x="293800"/>
            <a:ext cy="55588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Permissions in Linux are pretty simple to understand. Files are owned by both a user, and a group.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 a quick ls -l, you can see who owns a file: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[ will on charmeleon ] ( ~ ) % ls -l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76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  6 </a:t>
            </a:r>
            <a:r>
              <a:rPr b="1"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 users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512 Mar 17 14:43 Puma/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  2 </a:t>
            </a:r>
            <a:r>
              <a:rPr b="1"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 users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512 Dec 24 15:07 bin/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 11 </a:t>
            </a:r>
            <a:r>
              <a:rPr b="1"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 users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512 Feb 28 16:17 bingehack/</a:t>
            </a:r>
          </a:p>
          <a:p>
            <a:pPr rtl="0">
              <a:lnSpc>
                <a:spcPct val="100000"/>
              </a:lnSpc>
              <a:buNone/>
            </a:pP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  7 </a:t>
            </a:r>
            <a:r>
              <a:rPr b="1"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will  users</a:t>
            </a:r>
            <a:r>
              <a:rPr sz="21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512 Apr  7 08:29 blog/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94250" x="293800"/>
            <a:ext cy="1981199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Ok, makes sense...but what are the weird collections of letters on the very left?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2118100" x="289325"/>
            <a:ext cy="5240924" cx="95913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know those permissions I was talking about? Well that string represents what permissions are set on that file!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Permissions are set relative to the owning group and user. As far as UNIX permissions go, there are three types of users: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that owns the file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that don't own the file, but are part of the group that owns the file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else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fuck?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Ok, let's actually break this down a little more. Here's a directory listing: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  1 will  users  2271 Feb 21 23:01 iodine-0.6.0-rc1.diff</a:t>
            </a:r>
          </a:p>
          <a:p>
            <a:r>
              <a:t/>
            </a:r>
          </a:p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742"/>
              <a:buFont typeface="Arial"/>
              <a:buChar char="•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3 characters (not including leading dash) (rw-) represent the owners permissions.</a:t>
            </a:r>
          </a:p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742"/>
              <a:buFont typeface="Arial"/>
              <a:buChar char="•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next 3, the owning group's permissions</a:t>
            </a:r>
          </a:p>
          <a:p>
            <a:pPr rtl="0" lvl="0" marR="0" indent="-1693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3742"/>
              <a:buFont typeface="Arial"/>
              <a:buChar char="•"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last 3, everyone else's permissions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get file ownership...but what do those letters even mean?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25600" x="203200"/>
            <a:ext cy="5714375" cx="96506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easy: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- read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- write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- execute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- they can't do whatever permission normally goes in that space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in our previous example: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  1 will  users  2271 Feb 21 23:01 iodine-0.6.0-rc1.diff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can read and write to the file, but not execute it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Anyone in the users group can read the file, but not write or execute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Everyone else can read it too, but not write or execute it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in those other examples...there was a leading d...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827550" x="293800"/>
            <a:ext cy="574472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this?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 11 will  users   512 Feb 28 16:17 bingehack/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means that that file is actually a directory.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Directories have execute permissions so that you can view the contents of them.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other possible leading characters: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- character device (think serial port)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- fifo/pipe (think uh...we'll get to that)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- link (think windows shortcut)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- block device (think harddrive)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permissions thing is pretty cool...but how do I change permissions?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chown &lt;username&gt; &lt;file&gt; - change owner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chgrp &lt;groupname&gt; &lt;file&gt; - change group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+/-&lt;permissions letter&gt; - add or remove permissions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see chmod with some strange numbers...permissions can be represented in octal.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 read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write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execute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them to get octal permissions: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chmod 755 /home/will/bin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Neat...but...where can I get a list of all my users and groups?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/etc/passwd contains all your users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/etc/group contains all your groups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MODIFY THESE DIRECTLY THERE ARE TOOLS FOR THIS OMG YOU'LL BREAK EVERYTHING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adduser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addgroup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(those are distro specific...also try useradd and groupadd)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94250" x="293800"/>
            <a:ext cy="1981199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THE FUCK DID ALL THOSE USERS COME FROM OHMIGOD I'VE BEEN HACKED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2219700" x="289325"/>
            <a:ext cy="5140475" cx="95913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[ will on charmeleon ] ( ~ ) % cat /etc/passwd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root:*:0:0:Charlie &amp;:/root:/usr/local/bin/zsh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daemon:*:1:1:The devil himself:/root:/sbin/nologin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operator:*:2:5:System &amp;:/operator:/sbin/nologin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bin:*:3:7:Binaries Commands and Source:/:/sbin/nologin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Calm down, buddy. You just have a fuckton of system users.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run as users that aren't root, so that when someone hacks your service, they don't get root access to EVERYTHING.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So...totally random question - how do I edit files?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the fuck is this shit?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is a UNIX-like operating system built from GNU utilities and libraries and the Linux kernel.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...how do I vim?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could be an entirely separate seminar, but lemme show you the basics: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h/j/k/l - move around (makes more sense when you do it)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- insert text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 append text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 - get out of insert mode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:wq - save and quit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:w - save and not quit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:q! - quit, but don't save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wut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 also another text editor that's installed called nano, and it's like notepad for the terminal, so you can use that if you want.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I install programs?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you're using a Debian-derivative...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apt-get install &lt;program&gt;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apt-cache search &lt;program&gt;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apt-get remove &lt;program&gt;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apt-get dist-upgrade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94250" x="293800"/>
            <a:ext cy="989975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I run these new programs?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their name at a command line.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errors, or if you're confused, try doing &lt;program&gt; -h or &lt;program&gt; --help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Thanks, Will! I'm going to remember none of this!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way to remember knowledge like this is to use it!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rancor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scorn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I'll also make this slideshow publicly viewable and post a link on news/wiki.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https://help.ubuntu.com/community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http://wiki.debian.org/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u="sng" sz="2666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http://www.google.com/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me or someone else on floor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Neat, how the hell do I use it?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SSH/command line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line? Will hold me I'm scared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usage: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 [path] - list contents of directory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&lt;dirname&gt; - make a new directory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[path] - change your current working directory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pwd - print your current working directory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&lt;filename&gt; - remove files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 &lt;filename&gt; &lt;newfilename&gt; - copy files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 &lt;filename&gt; &lt;newfilename&gt; - move files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what if I want more info about those commands?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&lt;command&gt;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 &lt;command&gt;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addition to manpages and info pages, there are docs in /usr/share/doc/&lt;packagename&gt;.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this isn't so bad! But how do I read that other documentation?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&lt;filename&gt; for flat text files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lynx/links for HTML files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94250" x="293800"/>
            <a:ext cy="1346174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Neat! Wait.../usr/share/doc? Where the fuck is my C:\ drive?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7550" x="293800"/>
            <a:ext cy="5713750" cx="961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drive? Fuck is that shit? Linux doesn't have that Windows-y drive bullshit.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- your root directory. Every other directory is a child of /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/etc - configuration files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/bin, /usr/bin - binaries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/sbin, /usr/sbin - system binaries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/lib, /usr/lib - libraries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/mnt or /media - directories where people typically mount drives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/usr/share - extra shit (documentation, copyrights, example configs)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/dev - device files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/tmp - temporary files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 - variable files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Wait...you missed a few...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Yeah, there's /root and /home - those are for users' home directories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user can have a home directory to put their files. For most users, this is under /home/&lt;username&gt;. For the root user, this is /root.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root...user?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is always the username for the administrative user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can do anything and everything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don't fuck with root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can make system-wide changes, edit any and every file on the system, reboot, poweroff, install packages, etc.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