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1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3048000" x="914400"/>
            <a:ext cy="1295400" cx="8407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48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</a:t>
            </a:r>
          </a:p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y="4562075" x="1817225"/>
            <a:ext cy="1514225" cx="65686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rtl="0">
              <a:lnSpc>
                <a:spcPct val="100000"/>
              </a:lnSpc>
              <a:buNone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Will Orr</a:t>
            </a:r>
          </a:p>
          <a:p>
            <a:pPr algn="ctr" rtl="0">
              <a:lnSpc>
                <a:spcPct val="100000"/>
              </a:lnSpc>
              <a:buNone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(aka Mail Bitch</a:t>
            </a:r>
          </a:p>
          <a:p>
            <a:pPr algn="ctr" rtl="0">
              <a:lnSpc>
                <a:spcPct val="100000"/>
              </a:lnSpc>
              <a:buNone/>
            </a:pPr>
            <a:r>
              <a:rPr sz="32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(aka Male Bitch))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THE FUCK DOES MAIL</a:t>
            </a:r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MUA - Mail User Agent: program that users use to send and receive mail. Think like Thunderbird and shit</a:t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MTA - Mail Transfer Agent: program that forwards mail all over the fucking place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MUA gets mail using POP3 or IMAP. Sends mail by scooping shit to MTA.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MTA sends mails to other MTAs and receives mails from other MTAs.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MUA - POP3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MUAs periodically poll POP3 server for new mails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POP3 listens on 110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talk and authenticate over plaintext too! (unless using SSL)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97525" x="297350"/>
            <a:ext cy="1332424" cx="96249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POP3 IS NOT USED FOR SENDING MAIL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AT THE TITLE ITS IMPORTANT DON'T BE AN IDIOT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SMTP is where the magic happens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sending mails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Listens on port 25</a:t>
            </a:r>
          </a:p>
          <a:p>
            <a:r>
              <a:t/>
            </a:r>
          </a:p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conversations done in plaintext unless you throw up some SSL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304800" x="304800"/>
            <a:ext cy="990599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42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 fact: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828800" x="304800"/>
            <a:ext cy="5562600" cx="96265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rtl="0">
              <a:lnSpc>
                <a:spcPct val="100000"/>
              </a:lnSpc>
              <a:buNone/>
            </a:pPr>
            <a:r>
              <a:rPr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telnet into any port on any machine and fake these conversations yourself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