
<file path=[Content_Types].xml><?xml version="1.0" encoding="utf-8"?>
<Types xmlns="http://schemas.openxmlformats.org/package/2006/content-types">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15.xml" ContentType="application/vnd.openxmlformats-officedocument.presentationml.notesSlide+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17.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13.xml" ContentType="application/vnd.openxmlformats-officedocument.presentationml.notesSlide+xml"/>
  <Override PartName="/ppt/notesSlides/notesSlide16.xml" ContentType="application/vnd.openxmlformats-officedocument.presentationml.notesSlide+xml"/>
  <Override PartName="/ppt/notesSlides/notesSlide3.xml" ContentType="application/vnd.openxmlformats-officedocument.presentationml.notesSlide+xml"/>
  <Override PartName="/ppt/notesSlides/notesSlide12.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16.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17.xml" ContentType="application/vnd.openxmlformats-officedocument.presentationml.slide+xml"/>
  <Override PartName="/ppt/slides/slide8.xml" ContentType="application/vnd.openxmlformats-officedocument.presentationml.slide+xml"/>
  <Override PartName="/ppt/slides/slide4.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1.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mc:PreserveAttributes="mv:*" mc:Ignorable="mv">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7620000" cx="10160000"/>
  <p:notesSz cy="10160000" cx="7620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14.xml" Type="http://schemas.openxmlformats.org/officeDocument/2006/relationships/slide" Id="rId19"/><Relationship Target="slides/slide13.xml" Type="http://schemas.openxmlformats.org/officeDocument/2006/relationships/slide" Id="rId18"/><Relationship Target="slides/slide12.xml" Type="http://schemas.openxmlformats.org/officeDocument/2006/relationships/slide" Id="rId17"/><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slides/slide16.xml" Type="http://schemas.openxmlformats.org/officeDocument/2006/relationships/slide" Id="rId21"/><Relationship Target="presProps.xml" Type="http://schemas.openxmlformats.org/officeDocument/2006/relationships/presProps" Id="rId2"/><Relationship Target="slides/slide7.xml" Type="http://schemas.openxmlformats.org/officeDocument/2006/relationships/slide" Id="rId12"/><Relationship Target="slides/slide17.xml" Type="http://schemas.openxmlformats.org/officeDocument/2006/relationships/slide" Id="rId22"/><Relationship Target="theme/theme1.xml" Type="http://schemas.openxmlformats.org/officeDocument/2006/relationships/theme" Id="rId1"/><Relationship Target="slides/slide8.xml" Type="http://schemas.openxmlformats.org/officeDocument/2006/relationships/slide" Id="rId13"/><Relationship Target="slideMasters/slideMaster1.xml" Type="http://schemas.openxmlformats.org/officeDocument/2006/relationships/slideMaster" Id="rId4"/><Relationship Target="slides/slide5.xml" Type="http://schemas.openxmlformats.org/officeDocument/2006/relationships/slide" Id="rId10"/><Relationship Target="tableStyles.xml" Type="http://schemas.openxmlformats.org/officeDocument/2006/relationships/tableStyles" Id="rId3"/><Relationship Target="slides/slide6.xml" Type="http://schemas.openxmlformats.org/officeDocument/2006/relationships/slide" Id="rId11"/><Relationship Target="slides/slide15.xml" Type="http://schemas.openxmlformats.org/officeDocument/2006/relationships/slide" Id="rId20"/><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2.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762000" x="1270250"/>
            <a:ext cy="3809999" cx="5080250"/>
          </a:xfrm>
          <a:custGeom>
            <a:pathLst>
              <a:path w="120000" extrusionOk="0" h="120000">
                <a:moveTo>
                  <a:pt y="0" x="0"/>
                </a:moveTo>
                <a:lnTo>
                  <a:pt y="0" x="120000"/>
                </a:lnTo>
                <a:lnTo>
                  <a:pt y="120000" x="120000"/>
                </a:lnTo>
                <a:lnTo>
                  <a:pt y="120000" x="0"/>
                </a:lnTo>
                <a:close/>
              </a:path>
            </a:pathLst>
          </a:custGeom>
        </p:spPr>
      </p:sp>
      <p:sp>
        <p:nvSpPr>
          <p:cNvPr id="3" name="Shape 3"/>
          <p:cNvSpPr txBox="1"/>
          <p:nvPr>
            <p:ph idx="1" type="body"/>
          </p:nvPr>
        </p:nvSpPr>
        <p:spPr>
          <a:xfrm>
            <a:off y="4826000" x="762000"/>
            <a:ext cy="4572000" cx="6096000"/>
          </a:xfrm>
          <a:prstGeom prst="rect">
            <a:avLst/>
          </a:prstGeom>
        </p:spPr>
        <p:txBody>
          <a:bodyPr bIns="91425" rIns="91425" lIns="91425" t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1" name="Shape 21"/>
        <p:cNvGrpSpPr/>
        <p:nvPr/>
      </p:nvGrpSpPr>
      <p:grpSpPr>
        <a:xfrm>
          <a:off y="0" x="0"/>
          <a:ext cy="0" cx="0"/>
          <a:chOff y="0" x="0"/>
          <a:chExt cy="0" cx="0"/>
        </a:xfrm>
      </p:grpSpPr>
      <p:sp>
        <p:nvSpPr>
          <p:cNvPr id="22" name="Shape 22"/>
          <p:cNvSpPr/>
          <p:nvPr>
            <p:ph idx="2" type="sldImg"/>
          </p:nvPr>
        </p:nvSpPr>
        <p:spPr>
          <a:xfrm>
            <a:off y="762000" x="1270250"/>
            <a:ext cy="3809999" cx="5080250"/>
          </a:xfrm>
          <a:custGeom>
            <a:pathLst>
              <a:path w="120000" extrusionOk="0" h="120000">
                <a:moveTo>
                  <a:pt y="0" x="0"/>
                </a:moveTo>
                <a:lnTo>
                  <a:pt y="0" x="120000"/>
                </a:lnTo>
                <a:lnTo>
                  <a:pt y="120000" x="120000"/>
                </a:lnTo>
                <a:lnTo>
                  <a:pt y="120000" x="0"/>
                </a:lnTo>
                <a:close/>
              </a:path>
            </a:pathLst>
          </a:custGeom>
        </p:spPr>
      </p:sp>
      <p:sp>
        <p:nvSpPr>
          <p:cNvPr id="23" name="Shape 23"/>
          <p:cNvSpPr txBox="1"/>
          <p:nvPr>
            <p:ph idx="1" type="body"/>
          </p:nvPr>
        </p:nvSpPr>
        <p:spPr>
          <a:xfrm>
            <a:off y="4826000" x="762000"/>
            <a:ext cy="4572000" cx="6096000"/>
          </a:xfrm>
          <a:prstGeom prst="rect">
            <a:avLst/>
          </a:prstGeom>
        </p:spPr>
        <p:txBody>
          <a:bodyPr bIns="91425" rIns="91425" lIns="91425" tIns="91425" anchor="t" anchorCtr="0">
            <a:noAutofit/>
          </a:bodyPr>
          <a:lstStyl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7" name="Shape 77"/>
        <p:cNvGrpSpPr/>
        <p:nvPr/>
      </p:nvGrpSpPr>
      <p:grpSpPr>
        <a:xfrm>
          <a:off y="0" x="0"/>
          <a:ext cy="0" cx="0"/>
          <a:chOff y="0" x="0"/>
          <a:chExt cy="0" cx="0"/>
        </a:xfrm>
      </p:grpSpPr>
      <p:sp>
        <p:nvSpPr>
          <p:cNvPr id="78" name="Shape 78"/>
          <p:cNvSpPr/>
          <p:nvPr>
            <p:ph idx="2" type="sldImg"/>
          </p:nvPr>
        </p:nvSpPr>
        <p:spPr>
          <a:xfrm>
            <a:off y="762000" x="1270250"/>
            <a:ext cy="3809999" cx="5080250"/>
          </a:xfrm>
          <a:custGeom>
            <a:pathLst>
              <a:path w="120000" extrusionOk="0" h="120000">
                <a:moveTo>
                  <a:pt y="0" x="0"/>
                </a:moveTo>
                <a:lnTo>
                  <a:pt y="0" x="120000"/>
                </a:lnTo>
                <a:lnTo>
                  <a:pt y="120000" x="120000"/>
                </a:lnTo>
                <a:lnTo>
                  <a:pt y="120000" x="0"/>
                </a:lnTo>
                <a:close/>
              </a:path>
            </a:pathLst>
          </a:custGeom>
        </p:spPr>
      </p:sp>
      <p:sp>
        <p:nvSpPr>
          <p:cNvPr id="79" name="Shape 79"/>
          <p:cNvSpPr txBox="1"/>
          <p:nvPr>
            <p:ph idx="1" type="body"/>
          </p:nvPr>
        </p:nvSpPr>
        <p:spPr>
          <a:xfrm>
            <a:off y="4826000" x="762000"/>
            <a:ext cy="4572000" cx="6096000"/>
          </a:xfrm>
          <a:prstGeom prst="rect">
            <a:avLst/>
          </a:prstGeom>
        </p:spPr>
        <p:txBody>
          <a:bodyPr bIns="91425" rIns="91425" lIns="91425" tIns="91425" anchor="t" anchorCtr="0">
            <a:noAutofit/>
          </a:bodyPr>
          <a:lstStyl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3" name="Shape 83"/>
        <p:cNvGrpSpPr/>
        <p:nvPr/>
      </p:nvGrpSpPr>
      <p:grpSpPr>
        <a:xfrm>
          <a:off y="0" x="0"/>
          <a:ext cy="0" cx="0"/>
          <a:chOff y="0" x="0"/>
          <a:chExt cy="0" cx="0"/>
        </a:xfrm>
      </p:grpSpPr>
      <p:sp>
        <p:nvSpPr>
          <p:cNvPr id="84" name="Shape 84"/>
          <p:cNvSpPr/>
          <p:nvPr>
            <p:ph idx="2" type="sldImg"/>
          </p:nvPr>
        </p:nvSpPr>
        <p:spPr>
          <a:xfrm>
            <a:off y="762000" x="1270250"/>
            <a:ext cy="3809999" cx="5080250"/>
          </a:xfrm>
          <a:custGeom>
            <a:pathLst>
              <a:path w="120000" extrusionOk="0" h="120000">
                <a:moveTo>
                  <a:pt y="0" x="0"/>
                </a:moveTo>
                <a:lnTo>
                  <a:pt y="0" x="120000"/>
                </a:lnTo>
                <a:lnTo>
                  <a:pt y="120000" x="120000"/>
                </a:lnTo>
                <a:lnTo>
                  <a:pt y="120000" x="0"/>
                </a:lnTo>
                <a:close/>
              </a:path>
            </a:pathLst>
          </a:custGeom>
        </p:spPr>
      </p:sp>
      <p:sp>
        <p:nvSpPr>
          <p:cNvPr id="85" name="Shape 85"/>
          <p:cNvSpPr txBox="1"/>
          <p:nvPr>
            <p:ph idx="1" type="body"/>
          </p:nvPr>
        </p:nvSpPr>
        <p:spPr>
          <a:xfrm>
            <a:off y="4826000" x="762000"/>
            <a:ext cy="4572000" cx="6096000"/>
          </a:xfrm>
          <a:prstGeom prst="rect">
            <a:avLst/>
          </a:prstGeom>
        </p:spPr>
        <p:txBody>
          <a:bodyPr bIns="91425" rIns="91425" lIns="91425" tIns="91425" anchor="t" anchorCtr="0">
            <a:noAutofit/>
          </a:bodyPr>
          <a:lstStyle/>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9" name="Shape 89"/>
        <p:cNvGrpSpPr/>
        <p:nvPr/>
      </p:nvGrpSpPr>
      <p:grpSpPr>
        <a:xfrm>
          <a:off y="0" x="0"/>
          <a:ext cy="0" cx="0"/>
          <a:chOff y="0" x="0"/>
          <a:chExt cy="0" cx="0"/>
        </a:xfrm>
      </p:grpSpPr>
      <p:sp>
        <p:nvSpPr>
          <p:cNvPr id="90" name="Shape 90"/>
          <p:cNvSpPr/>
          <p:nvPr>
            <p:ph idx="2" type="sldImg"/>
          </p:nvPr>
        </p:nvSpPr>
        <p:spPr>
          <a:xfrm>
            <a:off y="762000" x="1270250"/>
            <a:ext cy="3809999" cx="5080250"/>
          </a:xfrm>
          <a:custGeom>
            <a:pathLst>
              <a:path w="120000" extrusionOk="0" h="120000">
                <a:moveTo>
                  <a:pt y="0" x="0"/>
                </a:moveTo>
                <a:lnTo>
                  <a:pt y="0" x="120000"/>
                </a:lnTo>
                <a:lnTo>
                  <a:pt y="120000" x="120000"/>
                </a:lnTo>
                <a:lnTo>
                  <a:pt y="120000" x="0"/>
                </a:lnTo>
                <a:close/>
              </a:path>
            </a:pathLst>
          </a:custGeom>
        </p:spPr>
      </p:sp>
      <p:sp>
        <p:nvSpPr>
          <p:cNvPr id="91" name="Shape 91"/>
          <p:cNvSpPr txBox="1"/>
          <p:nvPr>
            <p:ph idx="1" type="body"/>
          </p:nvPr>
        </p:nvSpPr>
        <p:spPr>
          <a:xfrm>
            <a:off y="4826000" x="762000"/>
            <a:ext cy="4572000" cx="6096000"/>
          </a:xfrm>
          <a:prstGeom prst="rect">
            <a:avLst/>
          </a:prstGeom>
        </p:spPr>
        <p:txBody>
          <a:bodyPr bIns="91425" rIns="91425" lIns="91425" tIns="91425" anchor="t" anchorCtr="0">
            <a:noAutofit/>
          </a:bodyPr>
          <a:lstStyle/>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6" name="Shape 96"/>
        <p:cNvGrpSpPr/>
        <p:nvPr/>
      </p:nvGrpSpPr>
      <p:grpSpPr>
        <a:xfrm>
          <a:off y="0" x="0"/>
          <a:ext cy="0" cx="0"/>
          <a:chOff y="0" x="0"/>
          <a:chExt cy="0" cx="0"/>
        </a:xfrm>
      </p:grpSpPr>
      <p:sp>
        <p:nvSpPr>
          <p:cNvPr id="97" name="Shape 97"/>
          <p:cNvSpPr/>
          <p:nvPr>
            <p:ph idx="2" type="sldImg"/>
          </p:nvPr>
        </p:nvSpPr>
        <p:spPr>
          <a:xfrm>
            <a:off y="762000" x="1270250"/>
            <a:ext cy="3809999" cx="5080250"/>
          </a:xfrm>
          <a:custGeom>
            <a:pathLst>
              <a:path w="120000" extrusionOk="0" h="120000">
                <a:moveTo>
                  <a:pt y="0" x="0"/>
                </a:moveTo>
                <a:lnTo>
                  <a:pt y="0" x="120000"/>
                </a:lnTo>
                <a:lnTo>
                  <a:pt y="120000" x="120000"/>
                </a:lnTo>
                <a:lnTo>
                  <a:pt y="120000" x="0"/>
                </a:lnTo>
                <a:close/>
              </a:path>
            </a:pathLst>
          </a:custGeom>
        </p:spPr>
      </p:sp>
      <p:sp>
        <p:nvSpPr>
          <p:cNvPr id="98" name="Shape 98"/>
          <p:cNvSpPr txBox="1"/>
          <p:nvPr>
            <p:ph idx="1" type="body"/>
          </p:nvPr>
        </p:nvSpPr>
        <p:spPr>
          <a:xfrm>
            <a:off y="4826000" x="762000"/>
            <a:ext cy="4572000" cx="6096000"/>
          </a:xfrm>
          <a:prstGeom prst="rect">
            <a:avLst/>
          </a:prstGeom>
        </p:spPr>
        <p:txBody>
          <a:bodyPr bIns="91425" rIns="91425" lIns="91425" tIns="91425" anchor="t" anchorCtr="0">
            <a:noAutofit/>
          </a:bodyPr>
          <a:lstStyle/>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4" name="Shape 104"/>
        <p:cNvGrpSpPr/>
        <p:nvPr/>
      </p:nvGrpSpPr>
      <p:grpSpPr>
        <a:xfrm>
          <a:off y="0" x="0"/>
          <a:ext cy="0" cx="0"/>
          <a:chOff y="0" x="0"/>
          <a:chExt cy="0" cx="0"/>
        </a:xfrm>
      </p:grpSpPr>
      <p:sp>
        <p:nvSpPr>
          <p:cNvPr id="105" name="Shape 105"/>
          <p:cNvSpPr/>
          <p:nvPr>
            <p:ph idx="2" type="sldImg"/>
          </p:nvPr>
        </p:nvSpPr>
        <p:spPr>
          <a:xfrm>
            <a:off y="762000" x="1270250"/>
            <a:ext cy="3809999" cx="5080250"/>
          </a:xfrm>
          <a:custGeom>
            <a:pathLst>
              <a:path w="120000" extrusionOk="0" h="120000">
                <a:moveTo>
                  <a:pt y="0" x="0"/>
                </a:moveTo>
                <a:lnTo>
                  <a:pt y="0" x="120000"/>
                </a:lnTo>
                <a:lnTo>
                  <a:pt y="120000" x="120000"/>
                </a:lnTo>
                <a:lnTo>
                  <a:pt y="120000" x="0"/>
                </a:lnTo>
                <a:close/>
              </a:path>
            </a:pathLst>
          </a:custGeom>
        </p:spPr>
      </p:sp>
      <p:sp>
        <p:nvSpPr>
          <p:cNvPr id="106" name="Shape 106"/>
          <p:cNvSpPr txBox="1"/>
          <p:nvPr>
            <p:ph idx="1" type="body"/>
          </p:nvPr>
        </p:nvSpPr>
        <p:spPr>
          <a:xfrm>
            <a:off y="4826000" x="762000"/>
            <a:ext cy="4572000" cx="6096000"/>
          </a:xfrm>
          <a:prstGeom prst="rect">
            <a:avLst/>
          </a:prstGeom>
        </p:spPr>
        <p:txBody>
          <a:bodyPr bIns="91425" rIns="91425" lIns="91425" tIns="91425" anchor="t" anchorCtr="0">
            <a:noAutofit/>
          </a:bodyPr>
          <a:lstStyle/>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0" name="Shape 110"/>
        <p:cNvGrpSpPr/>
        <p:nvPr/>
      </p:nvGrpSpPr>
      <p:grpSpPr>
        <a:xfrm>
          <a:off y="0" x="0"/>
          <a:ext cy="0" cx="0"/>
          <a:chOff y="0" x="0"/>
          <a:chExt cy="0" cx="0"/>
        </a:xfrm>
      </p:grpSpPr>
      <p:sp>
        <p:nvSpPr>
          <p:cNvPr id="111" name="Shape 111"/>
          <p:cNvSpPr/>
          <p:nvPr>
            <p:ph idx="2" type="sldImg"/>
          </p:nvPr>
        </p:nvSpPr>
        <p:spPr>
          <a:xfrm>
            <a:off y="762000" x="1270250"/>
            <a:ext cy="3809999" cx="5080250"/>
          </a:xfrm>
          <a:custGeom>
            <a:pathLst>
              <a:path w="120000" extrusionOk="0" h="120000">
                <a:moveTo>
                  <a:pt y="0" x="0"/>
                </a:moveTo>
                <a:lnTo>
                  <a:pt y="0" x="120000"/>
                </a:lnTo>
                <a:lnTo>
                  <a:pt y="120000" x="120000"/>
                </a:lnTo>
                <a:lnTo>
                  <a:pt y="120000" x="0"/>
                </a:lnTo>
                <a:close/>
              </a:path>
            </a:pathLst>
          </a:custGeom>
        </p:spPr>
      </p:sp>
      <p:sp>
        <p:nvSpPr>
          <p:cNvPr id="112" name="Shape 112"/>
          <p:cNvSpPr txBox="1"/>
          <p:nvPr>
            <p:ph idx="1" type="body"/>
          </p:nvPr>
        </p:nvSpPr>
        <p:spPr>
          <a:xfrm>
            <a:off y="4826000" x="762000"/>
            <a:ext cy="4572000" cx="6096000"/>
          </a:xfrm>
          <a:prstGeom prst="rect">
            <a:avLst/>
          </a:prstGeom>
        </p:spPr>
        <p:txBody>
          <a:bodyPr bIns="91425" rIns="91425" lIns="91425" tIns="91425" anchor="t" anchorCtr="0">
            <a:noAutofit/>
          </a:bodyPr>
          <a:lstStyle/>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7" name="Shape 117"/>
        <p:cNvGrpSpPr/>
        <p:nvPr/>
      </p:nvGrpSpPr>
      <p:grpSpPr>
        <a:xfrm>
          <a:off y="0" x="0"/>
          <a:ext cy="0" cx="0"/>
          <a:chOff y="0" x="0"/>
          <a:chExt cy="0" cx="0"/>
        </a:xfrm>
      </p:grpSpPr>
      <p:sp>
        <p:nvSpPr>
          <p:cNvPr id="118" name="Shape 118"/>
          <p:cNvSpPr/>
          <p:nvPr>
            <p:ph idx="2" type="sldImg"/>
          </p:nvPr>
        </p:nvSpPr>
        <p:spPr>
          <a:xfrm>
            <a:off y="762000" x="1270250"/>
            <a:ext cy="3809999" cx="5080250"/>
          </a:xfrm>
          <a:custGeom>
            <a:pathLst>
              <a:path w="120000" extrusionOk="0" h="120000">
                <a:moveTo>
                  <a:pt y="0" x="0"/>
                </a:moveTo>
                <a:lnTo>
                  <a:pt y="0" x="120000"/>
                </a:lnTo>
                <a:lnTo>
                  <a:pt y="120000" x="120000"/>
                </a:lnTo>
                <a:lnTo>
                  <a:pt y="120000" x="0"/>
                </a:lnTo>
                <a:close/>
              </a:path>
            </a:pathLst>
          </a:custGeom>
        </p:spPr>
      </p:sp>
      <p:sp>
        <p:nvSpPr>
          <p:cNvPr id="119" name="Shape 119"/>
          <p:cNvSpPr txBox="1"/>
          <p:nvPr>
            <p:ph idx="1" type="body"/>
          </p:nvPr>
        </p:nvSpPr>
        <p:spPr>
          <a:xfrm>
            <a:off y="4826000" x="762000"/>
            <a:ext cy="4572000" cx="6096000"/>
          </a:xfrm>
          <a:prstGeom prst="rect">
            <a:avLst/>
          </a:prstGeom>
        </p:spPr>
        <p:txBody>
          <a:bodyPr bIns="91425" rIns="91425" lIns="91425" tIns="91425" anchor="t" anchorCtr="0">
            <a:noAutofit/>
          </a:bodyPr>
          <a:lstStyle/>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5" name="Shape 125"/>
        <p:cNvGrpSpPr/>
        <p:nvPr/>
      </p:nvGrpSpPr>
      <p:grpSpPr>
        <a:xfrm>
          <a:off y="0" x="0"/>
          <a:ext cy="0" cx="0"/>
          <a:chOff y="0" x="0"/>
          <a:chExt cy="0" cx="0"/>
        </a:xfrm>
      </p:grpSpPr>
      <p:sp>
        <p:nvSpPr>
          <p:cNvPr id="126" name="Shape 126"/>
          <p:cNvSpPr/>
          <p:nvPr>
            <p:ph idx="2" type="sldImg"/>
          </p:nvPr>
        </p:nvSpPr>
        <p:spPr>
          <a:xfrm>
            <a:off y="762000" x="1270250"/>
            <a:ext cy="3809999" cx="5080250"/>
          </a:xfrm>
          <a:custGeom>
            <a:pathLst>
              <a:path w="120000" extrusionOk="0" h="120000">
                <a:moveTo>
                  <a:pt y="0" x="0"/>
                </a:moveTo>
                <a:lnTo>
                  <a:pt y="0" x="120000"/>
                </a:lnTo>
                <a:lnTo>
                  <a:pt y="120000" x="120000"/>
                </a:lnTo>
                <a:lnTo>
                  <a:pt y="120000" x="0"/>
                </a:lnTo>
                <a:close/>
              </a:path>
            </a:pathLst>
          </a:custGeom>
        </p:spPr>
      </p:sp>
      <p:sp>
        <p:nvSpPr>
          <p:cNvPr id="127" name="Shape 127"/>
          <p:cNvSpPr txBox="1"/>
          <p:nvPr>
            <p:ph idx="1" type="body"/>
          </p:nvPr>
        </p:nvSpPr>
        <p:spPr>
          <a:xfrm>
            <a:off y="4826000" x="762000"/>
            <a:ext cy="4572000" cx="6096000"/>
          </a:xfrm>
          <a:prstGeom prst="rect">
            <a:avLst/>
          </a:prstGeom>
        </p:spPr>
        <p:txBody>
          <a:bodyPr bIns="91425" rIns="91425" lIns="91425" tIns="91425" anchor="t" anchorCtr="0">
            <a:noAutofit/>
          </a:bodyPr>
          <a:lstStyl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7" name="Shape 27"/>
        <p:cNvGrpSpPr/>
        <p:nvPr/>
      </p:nvGrpSpPr>
      <p:grpSpPr>
        <a:xfrm>
          <a:off y="0" x="0"/>
          <a:ext cy="0" cx="0"/>
          <a:chOff y="0" x="0"/>
          <a:chExt cy="0" cx="0"/>
        </a:xfrm>
      </p:grpSpPr>
      <p:sp>
        <p:nvSpPr>
          <p:cNvPr id="28" name="Shape 28"/>
          <p:cNvSpPr/>
          <p:nvPr>
            <p:ph idx="2" type="sldImg"/>
          </p:nvPr>
        </p:nvSpPr>
        <p:spPr>
          <a:xfrm>
            <a:off y="762000" x="1270250"/>
            <a:ext cy="3809999" cx="5080250"/>
          </a:xfrm>
          <a:custGeom>
            <a:pathLst>
              <a:path w="120000" extrusionOk="0" h="120000">
                <a:moveTo>
                  <a:pt y="0" x="0"/>
                </a:moveTo>
                <a:lnTo>
                  <a:pt y="0" x="120000"/>
                </a:lnTo>
                <a:lnTo>
                  <a:pt y="120000" x="120000"/>
                </a:lnTo>
                <a:lnTo>
                  <a:pt y="120000" x="0"/>
                </a:lnTo>
                <a:close/>
              </a:path>
            </a:pathLst>
          </a:custGeom>
        </p:spPr>
      </p:sp>
      <p:sp>
        <p:nvSpPr>
          <p:cNvPr id="29" name="Shape 29"/>
          <p:cNvSpPr txBox="1"/>
          <p:nvPr>
            <p:ph idx="1" type="body"/>
          </p:nvPr>
        </p:nvSpPr>
        <p:spPr>
          <a:xfrm>
            <a:off y="4826000" x="762000"/>
            <a:ext cy="4572000" cx="6096000"/>
          </a:xfrm>
          <a:prstGeom prst="rect">
            <a:avLst/>
          </a:prstGeom>
        </p:spPr>
        <p:txBody>
          <a:bodyPr bIns="91425" rIns="91425" lIns="91425" tIns="91425" anchor="t" anchorCtr="0">
            <a:noAutofit/>
          </a:bodyPr>
          <a:lstStyl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3" name="Shape 33"/>
        <p:cNvGrpSpPr/>
        <p:nvPr/>
      </p:nvGrpSpPr>
      <p:grpSpPr>
        <a:xfrm>
          <a:off y="0" x="0"/>
          <a:ext cy="0" cx="0"/>
          <a:chOff y="0" x="0"/>
          <a:chExt cy="0" cx="0"/>
        </a:xfrm>
      </p:grpSpPr>
      <p:sp>
        <p:nvSpPr>
          <p:cNvPr id="34" name="Shape 34"/>
          <p:cNvSpPr/>
          <p:nvPr>
            <p:ph idx="2" type="sldImg"/>
          </p:nvPr>
        </p:nvSpPr>
        <p:spPr>
          <a:xfrm>
            <a:off y="762000" x="1270250"/>
            <a:ext cy="3809999" cx="5080250"/>
          </a:xfrm>
          <a:custGeom>
            <a:pathLst>
              <a:path w="120000" extrusionOk="0" h="120000">
                <a:moveTo>
                  <a:pt y="0" x="0"/>
                </a:moveTo>
                <a:lnTo>
                  <a:pt y="0" x="120000"/>
                </a:lnTo>
                <a:lnTo>
                  <a:pt y="120000" x="120000"/>
                </a:lnTo>
                <a:lnTo>
                  <a:pt y="120000" x="0"/>
                </a:lnTo>
                <a:close/>
              </a:path>
            </a:pathLst>
          </a:custGeom>
        </p:spPr>
      </p:sp>
      <p:sp>
        <p:nvSpPr>
          <p:cNvPr id="35" name="Shape 35"/>
          <p:cNvSpPr txBox="1"/>
          <p:nvPr>
            <p:ph idx="1" type="body"/>
          </p:nvPr>
        </p:nvSpPr>
        <p:spPr>
          <a:xfrm>
            <a:off y="4826000" x="762000"/>
            <a:ext cy="4572000" cx="6096000"/>
          </a:xfrm>
          <a:prstGeom prst="rect">
            <a:avLst/>
          </a:prstGeom>
        </p:spPr>
        <p:txBody>
          <a:bodyPr bIns="91425" rIns="91425" lIns="91425" tIns="91425" anchor="t" anchorCtr="0">
            <a:noAutofit/>
          </a:bodyPr>
          <a:lstStyl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9" name="Shape 39"/>
        <p:cNvGrpSpPr/>
        <p:nvPr/>
      </p:nvGrpSpPr>
      <p:grpSpPr>
        <a:xfrm>
          <a:off y="0" x="0"/>
          <a:ext cy="0" cx="0"/>
          <a:chOff y="0" x="0"/>
          <a:chExt cy="0" cx="0"/>
        </a:xfrm>
      </p:grpSpPr>
      <p:sp>
        <p:nvSpPr>
          <p:cNvPr id="40" name="Shape 40"/>
          <p:cNvSpPr/>
          <p:nvPr>
            <p:ph idx="2" type="sldImg"/>
          </p:nvPr>
        </p:nvSpPr>
        <p:spPr>
          <a:xfrm>
            <a:off y="762000" x="1270250"/>
            <a:ext cy="3809999" cx="5080250"/>
          </a:xfrm>
          <a:custGeom>
            <a:pathLst>
              <a:path w="120000" extrusionOk="0" h="120000">
                <a:moveTo>
                  <a:pt y="0" x="0"/>
                </a:moveTo>
                <a:lnTo>
                  <a:pt y="0" x="120000"/>
                </a:lnTo>
                <a:lnTo>
                  <a:pt y="120000" x="120000"/>
                </a:lnTo>
                <a:lnTo>
                  <a:pt y="120000" x="0"/>
                </a:lnTo>
                <a:close/>
              </a:path>
            </a:pathLst>
          </a:custGeom>
        </p:spPr>
      </p:sp>
      <p:sp>
        <p:nvSpPr>
          <p:cNvPr id="41" name="Shape 41"/>
          <p:cNvSpPr txBox="1"/>
          <p:nvPr>
            <p:ph idx="1" type="body"/>
          </p:nvPr>
        </p:nvSpPr>
        <p:spPr>
          <a:xfrm>
            <a:off y="4826000" x="762000"/>
            <a:ext cy="4572000" cx="6096000"/>
          </a:xfrm>
          <a:prstGeom prst="rect">
            <a:avLst/>
          </a:prstGeom>
        </p:spPr>
        <p:txBody>
          <a:bodyPr bIns="91425" rIns="91425" lIns="91425" tIns="91425" anchor="t" anchorCtr="0">
            <a:noAutofit/>
          </a:bodyPr>
          <a:lstStyl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5" name="Shape 45"/>
        <p:cNvGrpSpPr/>
        <p:nvPr/>
      </p:nvGrpSpPr>
      <p:grpSpPr>
        <a:xfrm>
          <a:off y="0" x="0"/>
          <a:ext cy="0" cx="0"/>
          <a:chOff y="0" x="0"/>
          <a:chExt cy="0" cx="0"/>
        </a:xfrm>
      </p:grpSpPr>
      <p:sp>
        <p:nvSpPr>
          <p:cNvPr id="46" name="Shape 46"/>
          <p:cNvSpPr/>
          <p:nvPr>
            <p:ph idx="2" type="sldImg"/>
          </p:nvPr>
        </p:nvSpPr>
        <p:spPr>
          <a:xfrm>
            <a:off y="762000" x="1270250"/>
            <a:ext cy="3809999" cx="5080250"/>
          </a:xfrm>
          <a:custGeom>
            <a:pathLst>
              <a:path w="120000" extrusionOk="0" h="120000">
                <a:moveTo>
                  <a:pt y="0" x="0"/>
                </a:moveTo>
                <a:lnTo>
                  <a:pt y="0" x="120000"/>
                </a:lnTo>
                <a:lnTo>
                  <a:pt y="120000" x="120000"/>
                </a:lnTo>
                <a:lnTo>
                  <a:pt y="120000" x="0"/>
                </a:lnTo>
                <a:close/>
              </a:path>
            </a:pathLst>
          </a:custGeom>
        </p:spPr>
      </p:sp>
      <p:sp>
        <p:nvSpPr>
          <p:cNvPr id="47" name="Shape 47"/>
          <p:cNvSpPr txBox="1"/>
          <p:nvPr>
            <p:ph idx="1" type="body"/>
          </p:nvPr>
        </p:nvSpPr>
        <p:spPr>
          <a:xfrm>
            <a:off y="4826000" x="762000"/>
            <a:ext cy="4572000" cx="6096000"/>
          </a:xfrm>
          <a:prstGeom prst="rect">
            <a:avLst/>
          </a:prstGeom>
        </p:spPr>
        <p:txBody>
          <a:bodyPr bIns="91425" rIns="91425" lIns="91425" tIns="91425" anchor="t" anchorCtr="0">
            <a:noAutofit/>
          </a:bodyPr>
          <a:lstStyl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1" name="Shape 51"/>
        <p:cNvGrpSpPr/>
        <p:nvPr/>
      </p:nvGrpSpPr>
      <p:grpSpPr>
        <a:xfrm>
          <a:off y="0" x="0"/>
          <a:ext cy="0" cx="0"/>
          <a:chOff y="0" x="0"/>
          <a:chExt cy="0" cx="0"/>
        </a:xfrm>
      </p:grpSpPr>
      <p:sp>
        <p:nvSpPr>
          <p:cNvPr id="52" name="Shape 52"/>
          <p:cNvSpPr/>
          <p:nvPr>
            <p:ph idx="2" type="sldImg"/>
          </p:nvPr>
        </p:nvSpPr>
        <p:spPr>
          <a:xfrm>
            <a:off y="762000" x="1270250"/>
            <a:ext cy="3809999" cx="5080250"/>
          </a:xfrm>
          <a:custGeom>
            <a:pathLst>
              <a:path w="120000" extrusionOk="0" h="120000">
                <a:moveTo>
                  <a:pt y="0" x="0"/>
                </a:moveTo>
                <a:lnTo>
                  <a:pt y="0" x="120000"/>
                </a:lnTo>
                <a:lnTo>
                  <a:pt y="120000" x="120000"/>
                </a:lnTo>
                <a:lnTo>
                  <a:pt y="120000" x="0"/>
                </a:lnTo>
                <a:close/>
              </a:path>
            </a:pathLst>
          </a:custGeom>
        </p:spPr>
      </p:sp>
      <p:sp>
        <p:nvSpPr>
          <p:cNvPr id="53" name="Shape 53"/>
          <p:cNvSpPr txBox="1"/>
          <p:nvPr>
            <p:ph idx="1" type="body"/>
          </p:nvPr>
        </p:nvSpPr>
        <p:spPr>
          <a:xfrm>
            <a:off y="4826000" x="762000"/>
            <a:ext cy="4572000" cx="6096000"/>
          </a:xfrm>
          <a:prstGeom prst="rect">
            <a:avLst/>
          </a:prstGeom>
        </p:spPr>
        <p:txBody>
          <a:bodyPr bIns="91425" rIns="91425" lIns="91425" tIns="91425" anchor="t" anchorCtr="0">
            <a:noAutofit/>
          </a:bodyPr>
          <a:lstStyl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7" name="Shape 57"/>
        <p:cNvGrpSpPr/>
        <p:nvPr/>
      </p:nvGrpSpPr>
      <p:grpSpPr>
        <a:xfrm>
          <a:off y="0" x="0"/>
          <a:ext cy="0" cx="0"/>
          <a:chOff y="0" x="0"/>
          <a:chExt cy="0" cx="0"/>
        </a:xfrm>
      </p:grpSpPr>
      <p:sp>
        <p:nvSpPr>
          <p:cNvPr id="58" name="Shape 58"/>
          <p:cNvSpPr/>
          <p:nvPr>
            <p:ph idx="2" type="sldImg"/>
          </p:nvPr>
        </p:nvSpPr>
        <p:spPr>
          <a:xfrm>
            <a:off y="762000" x="1270250"/>
            <a:ext cy="3809999" cx="5080250"/>
          </a:xfrm>
          <a:custGeom>
            <a:pathLst>
              <a:path w="120000" extrusionOk="0" h="120000">
                <a:moveTo>
                  <a:pt y="0" x="0"/>
                </a:moveTo>
                <a:lnTo>
                  <a:pt y="0" x="120000"/>
                </a:lnTo>
                <a:lnTo>
                  <a:pt y="120000" x="120000"/>
                </a:lnTo>
                <a:lnTo>
                  <a:pt y="120000" x="0"/>
                </a:lnTo>
                <a:close/>
              </a:path>
            </a:pathLst>
          </a:custGeom>
        </p:spPr>
      </p:sp>
      <p:sp>
        <p:nvSpPr>
          <p:cNvPr id="59" name="Shape 59"/>
          <p:cNvSpPr txBox="1"/>
          <p:nvPr>
            <p:ph idx="1" type="body"/>
          </p:nvPr>
        </p:nvSpPr>
        <p:spPr>
          <a:xfrm>
            <a:off y="4826000" x="762000"/>
            <a:ext cy="4572000" cx="6096000"/>
          </a:xfrm>
          <a:prstGeom prst="rect">
            <a:avLst/>
          </a:prstGeom>
        </p:spPr>
        <p:txBody>
          <a:bodyPr bIns="91425" rIns="91425" lIns="91425" tIns="91425" anchor="t" anchorCtr="0">
            <a:noAutofit/>
          </a:bodyPr>
          <a:lstStyl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3" name="Shape 63"/>
        <p:cNvGrpSpPr/>
        <p:nvPr/>
      </p:nvGrpSpPr>
      <p:grpSpPr>
        <a:xfrm>
          <a:off y="0" x="0"/>
          <a:ext cy="0" cx="0"/>
          <a:chOff y="0" x="0"/>
          <a:chExt cy="0" cx="0"/>
        </a:xfrm>
      </p:grpSpPr>
      <p:sp>
        <p:nvSpPr>
          <p:cNvPr id="64" name="Shape 64"/>
          <p:cNvSpPr/>
          <p:nvPr>
            <p:ph idx="2" type="sldImg"/>
          </p:nvPr>
        </p:nvSpPr>
        <p:spPr>
          <a:xfrm>
            <a:off y="762000" x="1270250"/>
            <a:ext cy="3809999" cx="5080250"/>
          </a:xfrm>
          <a:custGeom>
            <a:pathLst>
              <a:path w="120000" extrusionOk="0" h="120000">
                <a:moveTo>
                  <a:pt y="0" x="0"/>
                </a:moveTo>
                <a:lnTo>
                  <a:pt y="0" x="120000"/>
                </a:lnTo>
                <a:lnTo>
                  <a:pt y="120000" x="120000"/>
                </a:lnTo>
                <a:lnTo>
                  <a:pt y="120000" x="0"/>
                </a:lnTo>
                <a:close/>
              </a:path>
            </a:pathLst>
          </a:custGeom>
        </p:spPr>
      </p:sp>
      <p:sp>
        <p:nvSpPr>
          <p:cNvPr id="65" name="Shape 65"/>
          <p:cNvSpPr txBox="1"/>
          <p:nvPr>
            <p:ph idx="1" type="body"/>
          </p:nvPr>
        </p:nvSpPr>
        <p:spPr>
          <a:xfrm>
            <a:off y="4826000" x="762000"/>
            <a:ext cy="4572000" cx="6096000"/>
          </a:xfrm>
          <a:prstGeom prst="rect">
            <a:avLst/>
          </a:prstGeom>
        </p:spPr>
        <p:txBody>
          <a:bodyPr bIns="91425" rIns="91425" lIns="91425" tIns="91425" anchor="t" anchorCtr="0">
            <a:noAutofit/>
          </a:bodyPr>
          <a:lstStyle/>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1" name="Shape 71"/>
        <p:cNvGrpSpPr/>
        <p:nvPr/>
      </p:nvGrpSpPr>
      <p:grpSpPr>
        <a:xfrm>
          <a:off y="0" x="0"/>
          <a:ext cy="0" cx="0"/>
          <a:chOff y="0" x="0"/>
          <a:chExt cy="0" cx="0"/>
        </a:xfrm>
      </p:grpSpPr>
      <p:sp>
        <p:nvSpPr>
          <p:cNvPr id="72" name="Shape 72"/>
          <p:cNvSpPr/>
          <p:nvPr>
            <p:ph idx="2" type="sldImg"/>
          </p:nvPr>
        </p:nvSpPr>
        <p:spPr>
          <a:xfrm>
            <a:off y="762000" x="1270250"/>
            <a:ext cy="3809999" cx="5080250"/>
          </a:xfrm>
          <a:custGeom>
            <a:pathLst>
              <a:path w="120000" extrusionOk="0" h="120000">
                <a:moveTo>
                  <a:pt y="0" x="0"/>
                </a:moveTo>
                <a:lnTo>
                  <a:pt y="0" x="120000"/>
                </a:lnTo>
                <a:lnTo>
                  <a:pt y="120000" x="120000"/>
                </a:lnTo>
                <a:lnTo>
                  <a:pt y="120000" x="0"/>
                </a:lnTo>
                <a:close/>
              </a:path>
            </a:pathLst>
          </a:custGeom>
        </p:spPr>
      </p:sp>
      <p:sp>
        <p:nvSpPr>
          <p:cNvPr id="73" name="Shape 73"/>
          <p:cNvSpPr txBox="1"/>
          <p:nvPr>
            <p:ph idx="1" type="body"/>
          </p:nvPr>
        </p:nvSpPr>
        <p:spPr>
          <a:xfrm>
            <a:off y="4826000" x="762000"/>
            <a:ext cy="4572000" cx="6096000"/>
          </a:xfrm>
          <a:prstGeom prst="rect">
            <a:avLst/>
          </a:prstGeom>
        </p:spPr>
        <p:txBody>
          <a:bodyPr bIns="91425" rIns="91425" lIns="91425" tIns="91425" anchor="t" anchorCtr="0">
            <a:noAutofit/>
          </a:bodyPr>
          <a:lstStyle/>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blank" type="blank">
  <p:cSld name="blank">
    <p:spTree>
      <p:nvGrpSpPr>
        <p:cNvPr id="5" name="Shape 5"/>
        <p:cNvGrpSpPr/>
        <p:nvPr/>
      </p:nvGrpSpPr>
      <p:grpSpPr>
        <a:xfrm>
          <a:off y="0" x="0"/>
          <a:ext cy="0" cx="0"/>
          <a:chOff y="0" x="0"/>
          <a:chExt cy="0" cx="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itle" type="title">
  <p:cSld name="title">
    <p:spTree>
      <p:nvGrpSpPr>
        <p:cNvPr id="6" name="Shape 6"/>
        <p:cNvGrpSpPr/>
        <p:nvPr/>
      </p:nvGrpSpPr>
      <p:grpSpPr>
        <a:xfrm>
          <a:off y="0" x="0"/>
          <a:ext cy="0" cx="0"/>
          <a:chOff y="0" x="0"/>
          <a:chExt cy="0" cx="0"/>
        </a:xfrm>
      </p:grpSpPr>
      <p:sp>
        <p:nvSpPr>
          <p:cNvPr id="7" name="Shape 7"/>
          <p:cNvSpPr txBox="1"/>
          <p:nvPr>
            <p:ph type="ctrTitle"/>
          </p:nvPr>
        </p:nvSpPr>
        <p:spPr>
          <a:xfrm>
            <a:off y="3048000" x="914400"/>
            <a:ext cy="1219199" cx="8331200"/>
          </a:xfrm>
          <a:prstGeom prst="rect">
            <a:avLst/>
          </a:prstGeom>
        </p:spPr>
        <p:txBody>
          <a:bodyPr bIns="91425" rIns="91425" lIns="91425" tIns="91425" anchor="t" anchorCtr="0"/>
          <a:lstStyle>
            <a:lvl1pPr algn="ctr">
              <a:buClr>
                <a:srgbClr val="FFFFFF"/>
              </a:buClr>
              <a:buSzPct val="100000"/>
              <a:buFont typeface="Bodoni"/>
              <a:defRPr sz="4800">
                <a:solidFill>
                  <a:srgbClr val="FFFFFF"/>
                </a:solidFill>
                <a:latin typeface="Bodoni"/>
                <a:ea typeface="Bodoni"/>
                <a:cs typeface="Bodoni"/>
                <a:sym typeface="Bodoni"/>
              </a:defRPr>
            </a:lvl1pPr>
            <a:lvl2pPr algn="ctr">
              <a:buClr>
                <a:srgbClr val="FFFFFF"/>
              </a:buClr>
              <a:buSzPct val="100000"/>
              <a:buFont typeface="Bodoni"/>
              <a:defRPr sz="4800">
                <a:solidFill>
                  <a:srgbClr val="FFFFFF"/>
                </a:solidFill>
                <a:latin typeface="Bodoni"/>
                <a:ea typeface="Bodoni"/>
                <a:cs typeface="Bodoni"/>
                <a:sym typeface="Bodoni"/>
              </a:defRPr>
            </a:lvl2pPr>
            <a:lvl3pPr algn="ctr">
              <a:buClr>
                <a:srgbClr val="FFFFFF"/>
              </a:buClr>
              <a:buSzPct val="100000"/>
              <a:buFont typeface="Bodoni"/>
              <a:defRPr sz="4800">
                <a:solidFill>
                  <a:srgbClr val="FFFFFF"/>
                </a:solidFill>
                <a:latin typeface="Bodoni"/>
                <a:ea typeface="Bodoni"/>
                <a:cs typeface="Bodoni"/>
                <a:sym typeface="Bodoni"/>
              </a:defRPr>
            </a:lvl3pPr>
            <a:lvl4pPr algn="ctr">
              <a:buClr>
                <a:srgbClr val="FFFFFF"/>
              </a:buClr>
              <a:buSzPct val="100000"/>
              <a:buFont typeface="Bodoni"/>
              <a:defRPr sz="4800">
                <a:solidFill>
                  <a:srgbClr val="FFFFFF"/>
                </a:solidFill>
                <a:latin typeface="Bodoni"/>
                <a:ea typeface="Bodoni"/>
                <a:cs typeface="Bodoni"/>
                <a:sym typeface="Bodoni"/>
              </a:defRPr>
            </a:lvl4pPr>
            <a:lvl5pPr algn="ctr">
              <a:buClr>
                <a:srgbClr val="FFFFFF"/>
              </a:buClr>
              <a:buSzPct val="100000"/>
              <a:buFont typeface="Bodoni"/>
              <a:defRPr sz="4800">
                <a:solidFill>
                  <a:srgbClr val="FFFFFF"/>
                </a:solidFill>
                <a:latin typeface="Bodoni"/>
                <a:ea typeface="Bodoni"/>
                <a:cs typeface="Bodoni"/>
                <a:sym typeface="Bodoni"/>
              </a:defRPr>
            </a:lvl5pPr>
            <a:lvl6pPr algn="ctr">
              <a:buClr>
                <a:srgbClr val="FFFFFF"/>
              </a:buClr>
              <a:buSzPct val="100000"/>
              <a:buFont typeface="Bodoni"/>
              <a:defRPr sz="4800">
                <a:solidFill>
                  <a:srgbClr val="FFFFFF"/>
                </a:solidFill>
                <a:latin typeface="Bodoni"/>
                <a:ea typeface="Bodoni"/>
                <a:cs typeface="Bodoni"/>
                <a:sym typeface="Bodoni"/>
              </a:defRPr>
            </a:lvl6pPr>
            <a:lvl7pPr algn="ctr">
              <a:buClr>
                <a:srgbClr val="FFFFFF"/>
              </a:buClr>
              <a:buSzPct val="100000"/>
              <a:buFont typeface="Bodoni"/>
              <a:defRPr sz="4800">
                <a:solidFill>
                  <a:srgbClr val="FFFFFF"/>
                </a:solidFill>
                <a:latin typeface="Bodoni"/>
                <a:ea typeface="Bodoni"/>
                <a:cs typeface="Bodoni"/>
                <a:sym typeface="Bodoni"/>
              </a:defRPr>
            </a:lvl7pPr>
            <a:lvl8pPr algn="ctr">
              <a:buClr>
                <a:srgbClr val="FFFFFF"/>
              </a:buClr>
              <a:buSzPct val="100000"/>
              <a:buFont typeface="Bodoni"/>
              <a:defRPr sz="4800">
                <a:solidFill>
                  <a:srgbClr val="FFFFFF"/>
                </a:solidFill>
                <a:latin typeface="Bodoni"/>
                <a:ea typeface="Bodoni"/>
                <a:cs typeface="Bodoni"/>
                <a:sym typeface="Bodoni"/>
              </a:defRPr>
            </a:lvl8pPr>
            <a:lvl9pPr algn="ctr">
              <a:buClr>
                <a:srgbClr val="FFFFFF"/>
              </a:buClr>
              <a:buSzPct val="100000"/>
              <a:buFont typeface="Bodoni"/>
              <a:defRPr sz="4800">
                <a:solidFill>
                  <a:srgbClr val="FFFFFF"/>
                </a:solidFill>
                <a:latin typeface="Bodoni"/>
                <a:ea typeface="Bodoni"/>
                <a:cs typeface="Bodoni"/>
                <a:sym typeface="Bodoni"/>
              </a:defRPr>
            </a:lvl9pPr>
          </a:lstStyle>
          <a:p/>
        </p:txBody>
      </p:sp>
      <p:sp>
        <p:nvSpPr>
          <p:cNvPr id="8" name="Shape 8"/>
          <p:cNvSpPr txBox="1"/>
          <p:nvPr>
            <p:ph idx="1" type="subTitle"/>
          </p:nvPr>
        </p:nvSpPr>
        <p:spPr>
          <a:xfrm>
            <a:off y="4572000" x="1828800"/>
            <a:ext cy="914400" cx="6502399"/>
          </a:xfrm>
          <a:prstGeom prst="rect">
            <a:avLst/>
          </a:prstGeom>
        </p:spPr>
        <p:txBody>
          <a:bodyPr bIns="91425" rIns="91425" lIns="91425" tIns="91425" anchor="t" anchorCtr="0"/>
          <a:lstStyle>
            <a:lvl1pPr algn="ctr">
              <a:buClr>
                <a:srgbClr val="DEAF0D"/>
              </a:buClr>
              <a:buSzPct val="100000"/>
              <a:defRPr sz="3200">
                <a:solidFill>
                  <a:srgbClr val="DEAF0D"/>
                </a:solidFill>
              </a:defRPr>
            </a:lvl1pPr>
            <a:lvl2pPr algn="ctr">
              <a:buClr>
                <a:srgbClr val="DEAF0D"/>
              </a:buClr>
              <a:buSzPct val="100000"/>
              <a:defRPr sz="3200">
                <a:solidFill>
                  <a:srgbClr val="DEAF0D"/>
                </a:solidFill>
              </a:defRPr>
            </a:lvl2pPr>
            <a:lvl3pPr algn="ctr">
              <a:buClr>
                <a:srgbClr val="DEAF0D"/>
              </a:buClr>
              <a:buSzPct val="100000"/>
              <a:defRPr sz="3200">
                <a:solidFill>
                  <a:srgbClr val="DEAF0D"/>
                </a:solidFill>
              </a:defRPr>
            </a:lvl3pPr>
            <a:lvl4pPr algn="ctr">
              <a:buClr>
                <a:srgbClr val="DEAF0D"/>
              </a:buClr>
              <a:buSzPct val="100000"/>
              <a:defRPr sz="3200">
                <a:solidFill>
                  <a:srgbClr val="DEAF0D"/>
                </a:solidFill>
              </a:defRPr>
            </a:lvl4pPr>
            <a:lvl5pPr algn="ctr">
              <a:buClr>
                <a:srgbClr val="DEAF0D"/>
              </a:buClr>
              <a:buSzPct val="100000"/>
              <a:defRPr sz="3200">
                <a:solidFill>
                  <a:srgbClr val="DEAF0D"/>
                </a:solidFill>
              </a:defRPr>
            </a:lvl5pPr>
            <a:lvl6pPr algn="ctr">
              <a:buClr>
                <a:srgbClr val="DEAF0D"/>
              </a:buClr>
              <a:buSzPct val="100000"/>
              <a:defRPr sz="3200">
                <a:solidFill>
                  <a:srgbClr val="DEAF0D"/>
                </a:solidFill>
              </a:defRPr>
            </a:lvl6pPr>
            <a:lvl7pPr algn="ctr">
              <a:buClr>
                <a:srgbClr val="DEAF0D"/>
              </a:buClr>
              <a:buSzPct val="100000"/>
              <a:defRPr sz="3200">
                <a:solidFill>
                  <a:srgbClr val="DEAF0D"/>
                </a:solidFill>
              </a:defRPr>
            </a:lvl7pPr>
            <a:lvl8pPr algn="ctr">
              <a:buClr>
                <a:srgbClr val="DEAF0D"/>
              </a:buClr>
              <a:buSzPct val="100000"/>
              <a:defRPr sz="3200">
                <a:solidFill>
                  <a:srgbClr val="DEAF0D"/>
                </a:solidFill>
              </a:defRPr>
            </a:lvl8pPr>
            <a:lvl9pPr algn="ctr">
              <a:buClr>
                <a:srgbClr val="DEAF0D"/>
              </a:buClr>
              <a:buSzPct val="100000"/>
              <a:defRPr sz="3200">
                <a:solidFill>
                  <a:srgbClr val="DEAF0D"/>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x" type="tx">
  <p:cSld name="tx">
    <p:spTree>
      <p:nvGrpSpPr>
        <p:cNvPr id="9" name="Shape 9"/>
        <p:cNvGrpSpPr/>
        <p:nvPr/>
      </p:nvGrpSpPr>
      <p:grpSpPr>
        <a:xfrm>
          <a:off y="0" x="0"/>
          <a:ext cy="0" cx="0"/>
          <a:chOff y="0" x="0"/>
          <a:chExt cy="0" cx="0"/>
        </a:xfrm>
      </p:grpSpPr>
      <p:sp>
        <p:nvSpPr>
          <p:cNvPr id="10" name="Shape 10"/>
          <p:cNvSpPr txBox="1"/>
          <p:nvPr>
            <p:ph type="title"/>
          </p:nvPr>
        </p:nvSpPr>
        <p:spPr>
          <a:xfrm>
            <a:off y="304800" x="304800"/>
            <a:ext cy="914400" cx="9550400"/>
          </a:xfrm>
          <a:prstGeom prst="rect">
            <a:avLst/>
          </a:prstGeom>
        </p:spPr>
        <p:txBody>
          <a:bodyPr bIns="91425" rIns="91425" lIns="91425" tIns="91425" anchor="t" anchorCtr="0"/>
          <a:lstStyle>
            <a:lvl1pPr>
              <a:buClr>
                <a:srgbClr val="DEAF0D"/>
              </a:buClr>
              <a:buSzPct val="99224"/>
              <a:buFont typeface="Bodoni"/>
              <a:defRPr sz="4266">
                <a:solidFill>
                  <a:srgbClr val="DEAF0D"/>
                </a:solidFill>
                <a:latin typeface="Bodoni"/>
                <a:ea typeface="Bodoni"/>
                <a:cs typeface="Bodoni"/>
                <a:sym typeface="Bodoni"/>
              </a:defRPr>
            </a:lvl1pPr>
            <a:lvl2pPr>
              <a:buClr>
                <a:srgbClr val="DEAF0D"/>
              </a:buClr>
              <a:buSzPct val="99224"/>
              <a:buFont typeface="Bodoni"/>
              <a:defRPr sz="4266">
                <a:solidFill>
                  <a:srgbClr val="DEAF0D"/>
                </a:solidFill>
                <a:latin typeface="Bodoni"/>
                <a:ea typeface="Bodoni"/>
                <a:cs typeface="Bodoni"/>
                <a:sym typeface="Bodoni"/>
              </a:defRPr>
            </a:lvl2pPr>
            <a:lvl3pPr>
              <a:buClr>
                <a:srgbClr val="DEAF0D"/>
              </a:buClr>
              <a:buSzPct val="99224"/>
              <a:buFont typeface="Bodoni"/>
              <a:defRPr sz="4266">
                <a:solidFill>
                  <a:srgbClr val="DEAF0D"/>
                </a:solidFill>
                <a:latin typeface="Bodoni"/>
                <a:ea typeface="Bodoni"/>
                <a:cs typeface="Bodoni"/>
                <a:sym typeface="Bodoni"/>
              </a:defRPr>
            </a:lvl3pPr>
            <a:lvl4pPr>
              <a:buClr>
                <a:srgbClr val="DEAF0D"/>
              </a:buClr>
              <a:buSzPct val="99224"/>
              <a:buFont typeface="Bodoni"/>
              <a:defRPr sz="4266">
                <a:solidFill>
                  <a:srgbClr val="DEAF0D"/>
                </a:solidFill>
                <a:latin typeface="Bodoni"/>
                <a:ea typeface="Bodoni"/>
                <a:cs typeface="Bodoni"/>
                <a:sym typeface="Bodoni"/>
              </a:defRPr>
            </a:lvl4pPr>
            <a:lvl5pPr>
              <a:buClr>
                <a:srgbClr val="DEAF0D"/>
              </a:buClr>
              <a:buSzPct val="99224"/>
              <a:buFont typeface="Bodoni"/>
              <a:defRPr sz="4266">
                <a:solidFill>
                  <a:srgbClr val="DEAF0D"/>
                </a:solidFill>
                <a:latin typeface="Bodoni"/>
                <a:ea typeface="Bodoni"/>
                <a:cs typeface="Bodoni"/>
                <a:sym typeface="Bodoni"/>
              </a:defRPr>
            </a:lvl5pPr>
            <a:lvl6pPr>
              <a:buClr>
                <a:srgbClr val="DEAF0D"/>
              </a:buClr>
              <a:buSzPct val="99224"/>
              <a:buFont typeface="Bodoni"/>
              <a:defRPr sz="4266">
                <a:solidFill>
                  <a:srgbClr val="DEAF0D"/>
                </a:solidFill>
                <a:latin typeface="Bodoni"/>
                <a:ea typeface="Bodoni"/>
                <a:cs typeface="Bodoni"/>
                <a:sym typeface="Bodoni"/>
              </a:defRPr>
            </a:lvl6pPr>
            <a:lvl7pPr>
              <a:buClr>
                <a:srgbClr val="DEAF0D"/>
              </a:buClr>
              <a:buSzPct val="99224"/>
              <a:buFont typeface="Bodoni"/>
              <a:defRPr sz="4266">
                <a:solidFill>
                  <a:srgbClr val="DEAF0D"/>
                </a:solidFill>
                <a:latin typeface="Bodoni"/>
                <a:ea typeface="Bodoni"/>
                <a:cs typeface="Bodoni"/>
                <a:sym typeface="Bodoni"/>
              </a:defRPr>
            </a:lvl7pPr>
            <a:lvl8pPr>
              <a:buClr>
                <a:srgbClr val="DEAF0D"/>
              </a:buClr>
              <a:buSzPct val="99224"/>
              <a:buFont typeface="Bodoni"/>
              <a:defRPr sz="4266">
                <a:solidFill>
                  <a:srgbClr val="DEAF0D"/>
                </a:solidFill>
                <a:latin typeface="Bodoni"/>
                <a:ea typeface="Bodoni"/>
                <a:cs typeface="Bodoni"/>
                <a:sym typeface="Bodoni"/>
              </a:defRPr>
            </a:lvl8pPr>
            <a:lvl9pPr>
              <a:buClr>
                <a:srgbClr val="DEAF0D"/>
              </a:buClr>
              <a:buSzPct val="99224"/>
              <a:buFont typeface="Bodoni"/>
              <a:defRPr sz="4266">
                <a:solidFill>
                  <a:srgbClr val="DEAF0D"/>
                </a:solidFill>
                <a:latin typeface="Bodoni"/>
                <a:ea typeface="Bodoni"/>
                <a:cs typeface="Bodoni"/>
                <a:sym typeface="Bodoni"/>
              </a:defRPr>
            </a:lvl9pPr>
          </a:lstStyle>
          <a:p/>
        </p:txBody>
      </p:sp>
      <p:sp>
        <p:nvSpPr>
          <p:cNvPr id="11" name="Shape 11"/>
          <p:cNvSpPr txBox="1"/>
          <p:nvPr>
            <p:ph idx="1" type="body"/>
          </p:nvPr>
        </p:nvSpPr>
        <p:spPr>
          <a:xfrm>
            <a:off y="1828800" x="304800"/>
            <a:ext cy="5486399" cx="9550400"/>
          </a:xfrm>
          <a:prstGeom prst="rect">
            <a:avLst/>
          </a:prstGeom>
        </p:spPr>
        <p:txBody>
          <a:bodyPr bIns="91425" rIns="91425" lIns="91425" tIns="91425" anchor="t" anchorCtr="0"/>
          <a:lstStyle>
            <a:lvl1pPr>
              <a:buClr>
                <a:srgbClr val="FFFFFF"/>
              </a:buClr>
              <a:buSzPct val="98765"/>
              <a:defRPr sz="2666">
                <a:solidFill>
                  <a:srgbClr val="FFFFFF"/>
                </a:solidFill>
              </a:defRPr>
            </a:lvl1pPr>
            <a:lvl2pPr>
              <a:buClr>
                <a:srgbClr val="FFFFFF"/>
              </a:buClr>
              <a:buSzPct val="98765"/>
              <a:defRPr sz="2666">
                <a:solidFill>
                  <a:srgbClr val="FFFFFF"/>
                </a:solidFill>
              </a:defRPr>
            </a:lvl2pPr>
            <a:lvl3pPr>
              <a:buClr>
                <a:srgbClr val="FFFFFF"/>
              </a:buClr>
              <a:buSzPct val="98765"/>
              <a:defRPr sz="2666">
                <a:solidFill>
                  <a:srgbClr val="FFFFFF"/>
                </a:solidFill>
              </a:defRPr>
            </a:lvl3pPr>
            <a:lvl4pPr>
              <a:buClr>
                <a:srgbClr val="FFFFFF"/>
              </a:buClr>
              <a:buSzPct val="98765"/>
              <a:defRPr sz="2666">
                <a:solidFill>
                  <a:srgbClr val="FFFFFF"/>
                </a:solidFill>
              </a:defRPr>
            </a:lvl4pPr>
            <a:lvl5pPr>
              <a:buClr>
                <a:srgbClr val="FFFFFF"/>
              </a:buClr>
              <a:buSzPct val="98765"/>
              <a:defRPr sz="2666">
                <a:solidFill>
                  <a:srgbClr val="FFFFFF"/>
                </a:solidFill>
              </a:defRPr>
            </a:lvl5pPr>
            <a:lvl6pPr>
              <a:buClr>
                <a:srgbClr val="FFFFFF"/>
              </a:buClr>
              <a:buSzPct val="98765"/>
              <a:defRPr sz="2666">
                <a:solidFill>
                  <a:srgbClr val="FFFFFF"/>
                </a:solidFill>
              </a:defRPr>
            </a:lvl6pPr>
            <a:lvl7pPr>
              <a:buClr>
                <a:srgbClr val="FFFFFF"/>
              </a:buClr>
              <a:buSzPct val="98765"/>
              <a:defRPr sz="2666">
                <a:solidFill>
                  <a:srgbClr val="FFFFFF"/>
                </a:solidFill>
              </a:defRPr>
            </a:lvl7pPr>
            <a:lvl8pPr>
              <a:buClr>
                <a:srgbClr val="FFFFFF"/>
              </a:buClr>
              <a:buSzPct val="98765"/>
              <a:defRPr sz="2666">
                <a:solidFill>
                  <a:srgbClr val="FFFFFF"/>
                </a:solidFill>
              </a:defRPr>
            </a:lvl8pPr>
            <a:lvl9pPr>
              <a:buClr>
                <a:srgbClr val="FFFFFF"/>
              </a:buClr>
              <a:buSzPct val="98765"/>
              <a:defRPr sz="2666">
                <a:solidFill>
                  <a:srgbClr val="FFFFFF"/>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woColTx" type="twoColTx">
  <p:cSld name="twoColTx">
    <p:spTree>
      <p:nvGrpSpPr>
        <p:cNvPr id="12" name="Shape 12"/>
        <p:cNvGrpSpPr/>
        <p:nvPr/>
      </p:nvGrpSpPr>
      <p:grpSpPr>
        <a:xfrm>
          <a:off y="0" x="0"/>
          <a:ext cy="0" cx="0"/>
          <a:chOff y="0" x="0"/>
          <a:chExt cy="0" cx="0"/>
        </a:xfrm>
      </p:grpSpPr>
      <p:sp>
        <p:nvSpPr>
          <p:cNvPr id="13" name="Shape 13"/>
          <p:cNvSpPr txBox="1"/>
          <p:nvPr>
            <p:ph type="title"/>
          </p:nvPr>
        </p:nvSpPr>
        <p:spPr>
          <a:xfrm>
            <a:off y="304800" x="304800"/>
            <a:ext cy="914400" cx="9550400"/>
          </a:xfrm>
          <a:prstGeom prst="rect">
            <a:avLst/>
          </a:prstGeom>
        </p:spPr>
        <p:txBody>
          <a:bodyPr bIns="91425" rIns="91425" lIns="91425" tIns="91425" anchor="t" anchorCtr="0"/>
          <a:lstStyle>
            <a:lvl1pPr>
              <a:buClr>
                <a:srgbClr val="DEAF0D"/>
              </a:buClr>
              <a:buSzPct val="99224"/>
              <a:buFont typeface="Bodoni"/>
              <a:defRPr sz="4266">
                <a:solidFill>
                  <a:srgbClr val="DEAF0D"/>
                </a:solidFill>
                <a:latin typeface="Bodoni"/>
                <a:ea typeface="Bodoni"/>
                <a:cs typeface="Bodoni"/>
                <a:sym typeface="Bodoni"/>
              </a:defRPr>
            </a:lvl1pPr>
            <a:lvl2pPr>
              <a:buClr>
                <a:srgbClr val="DEAF0D"/>
              </a:buClr>
              <a:buSzPct val="99224"/>
              <a:buFont typeface="Bodoni"/>
              <a:defRPr sz="4266">
                <a:solidFill>
                  <a:srgbClr val="DEAF0D"/>
                </a:solidFill>
                <a:latin typeface="Bodoni"/>
                <a:ea typeface="Bodoni"/>
                <a:cs typeface="Bodoni"/>
                <a:sym typeface="Bodoni"/>
              </a:defRPr>
            </a:lvl2pPr>
            <a:lvl3pPr>
              <a:buClr>
                <a:srgbClr val="DEAF0D"/>
              </a:buClr>
              <a:buSzPct val="99224"/>
              <a:buFont typeface="Bodoni"/>
              <a:defRPr sz="4266">
                <a:solidFill>
                  <a:srgbClr val="DEAF0D"/>
                </a:solidFill>
                <a:latin typeface="Bodoni"/>
                <a:ea typeface="Bodoni"/>
                <a:cs typeface="Bodoni"/>
                <a:sym typeface="Bodoni"/>
              </a:defRPr>
            </a:lvl3pPr>
            <a:lvl4pPr>
              <a:buClr>
                <a:srgbClr val="DEAF0D"/>
              </a:buClr>
              <a:buSzPct val="99224"/>
              <a:buFont typeface="Bodoni"/>
              <a:defRPr sz="4266">
                <a:solidFill>
                  <a:srgbClr val="DEAF0D"/>
                </a:solidFill>
                <a:latin typeface="Bodoni"/>
                <a:ea typeface="Bodoni"/>
                <a:cs typeface="Bodoni"/>
                <a:sym typeface="Bodoni"/>
              </a:defRPr>
            </a:lvl4pPr>
            <a:lvl5pPr>
              <a:buClr>
                <a:srgbClr val="DEAF0D"/>
              </a:buClr>
              <a:buSzPct val="99224"/>
              <a:buFont typeface="Bodoni"/>
              <a:defRPr sz="4266">
                <a:solidFill>
                  <a:srgbClr val="DEAF0D"/>
                </a:solidFill>
                <a:latin typeface="Bodoni"/>
                <a:ea typeface="Bodoni"/>
                <a:cs typeface="Bodoni"/>
                <a:sym typeface="Bodoni"/>
              </a:defRPr>
            </a:lvl5pPr>
            <a:lvl6pPr>
              <a:buClr>
                <a:srgbClr val="DEAF0D"/>
              </a:buClr>
              <a:buSzPct val="99224"/>
              <a:buFont typeface="Bodoni"/>
              <a:defRPr sz="4266">
                <a:solidFill>
                  <a:srgbClr val="DEAF0D"/>
                </a:solidFill>
                <a:latin typeface="Bodoni"/>
                <a:ea typeface="Bodoni"/>
                <a:cs typeface="Bodoni"/>
                <a:sym typeface="Bodoni"/>
              </a:defRPr>
            </a:lvl6pPr>
            <a:lvl7pPr>
              <a:buClr>
                <a:srgbClr val="DEAF0D"/>
              </a:buClr>
              <a:buSzPct val="99224"/>
              <a:buFont typeface="Bodoni"/>
              <a:defRPr sz="4266">
                <a:solidFill>
                  <a:srgbClr val="DEAF0D"/>
                </a:solidFill>
                <a:latin typeface="Bodoni"/>
                <a:ea typeface="Bodoni"/>
                <a:cs typeface="Bodoni"/>
                <a:sym typeface="Bodoni"/>
              </a:defRPr>
            </a:lvl7pPr>
            <a:lvl8pPr>
              <a:buClr>
                <a:srgbClr val="DEAF0D"/>
              </a:buClr>
              <a:buSzPct val="99224"/>
              <a:buFont typeface="Bodoni"/>
              <a:defRPr sz="4266">
                <a:solidFill>
                  <a:srgbClr val="DEAF0D"/>
                </a:solidFill>
                <a:latin typeface="Bodoni"/>
                <a:ea typeface="Bodoni"/>
                <a:cs typeface="Bodoni"/>
                <a:sym typeface="Bodoni"/>
              </a:defRPr>
            </a:lvl8pPr>
            <a:lvl9pPr>
              <a:buClr>
                <a:srgbClr val="DEAF0D"/>
              </a:buClr>
              <a:buSzPct val="99224"/>
              <a:buFont typeface="Bodoni"/>
              <a:defRPr sz="4266">
                <a:solidFill>
                  <a:srgbClr val="DEAF0D"/>
                </a:solidFill>
                <a:latin typeface="Bodoni"/>
                <a:ea typeface="Bodoni"/>
                <a:cs typeface="Bodoni"/>
                <a:sym typeface="Bodoni"/>
              </a:defRPr>
            </a:lvl9pPr>
          </a:lstStyle>
          <a:p/>
        </p:txBody>
      </p:sp>
      <p:sp>
        <p:nvSpPr>
          <p:cNvPr id="14" name="Shape 14"/>
          <p:cNvSpPr txBox="1"/>
          <p:nvPr>
            <p:ph idx="1" type="body"/>
          </p:nvPr>
        </p:nvSpPr>
        <p:spPr>
          <a:xfrm>
            <a:off y="1828800" x="304800"/>
            <a:ext cy="5486399" cx="4470399"/>
          </a:xfrm>
          <a:prstGeom prst="rect">
            <a:avLst/>
          </a:prstGeom>
        </p:spPr>
        <p:txBody>
          <a:bodyPr bIns="91425" rIns="91425" lIns="91425" tIns="91425" anchor="t" anchorCtr="0"/>
          <a:lstStyle>
            <a:lvl1pPr>
              <a:buClr>
                <a:srgbClr val="FFFFFF"/>
              </a:buClr>
              <a:buSzPct val="98765"/>
              <a:defRPr sz="2666">
                <a:solidFill>
                  <a:srgbClr val="FFFFFF"/>
                </a:solidFill>
              </a:defRPr>
            </a:lvl1pPr>
            <a:lvl2pPr>
              <a:buClr>
                <a:srgbClr val="FFFFFF"/>
              </a:buClr>
              <a:buSzPct val="98765"/>
              <a:defRPr sz="2666">
                <a:solidFill>
                  <a:srgbClr val="FFFFFF"/>
                </a:solidFill>
              </a:defRPr>
            </a:lvl2pPr>
            <a:lvl3pPr>
              <a:buClr>
                <a:srgbClr val="FFFFFF"/>
              </a:buClr>
              <a:buSzPct val="98765"/>
              <a:defRPr sz="2666">
                <a:solidFill>
                  <a:srgbClr val="FFFFFF"/>
                </a:solidFill>
              </a:defRPr>
            </a:lvl3pPr>
            <a:lvl4pPr>
              <a:buClr>
                <a:srgbClr val="FFFFFF"/>
              </a:buClr>
              <a:buSzPct val="98765"/>
              <a:defRPr sz="2666">
                <a:solidFill>
                  <a:srgbClr val="FFFFFF"/>
                </a:solidFill>
              </a:defRPr>
            </a:lvl4pPr>
            <a:lvl5pPr>
              <a:buClr>
                <a:srgbClr val="FFFFFF"/>
              </a:buClr>
              <a:buSzPct val="98765"/>
              <a:defRPr sz="2666">
                <a:solidFill>
                  <a:srgbClr val="FFFFFF"/>
                </a:solidFill>
              </a:defRPr>
            </a:lvl5pPr>
            <a:lvl6pPr>
              <a:buClr>
                <a:srgbClr val="FFFFFF"/>
              </a:buClr>
              <a:buSzPct val="98765"/>
              <a:defRPr sz="2666">
                <a:solidFill>
                  <a:srgbClr val="FFFFFF"/>
                </a:solidFill>
              </a:defRPr>
            </a:lvl6pPr>
            <a:lvl7pPr>
              <a:buClr>
                <a:srgbClr val="FFFFFF"/>
              </a:buClr>
              <a:buSzPct val="98765"/>
              <a:defRPr sz="2666">
                <a:solidFill>
                  <a:srgbClr val="FFFFFF"/>
                </a:solidFill>
              </a:defRPr>
            </a:lvl7pPr>
            <a:lvl8pPr>
              <a:buClr>
                <a:srgbClr val="FFFFFF"/>
              </a:buClr>
              <a:buSzPct val="98765"/>
              <a:defRPr sz="2666">
                <a:solidFill>
                  <a:srgbClr val="FFFFFF"/>
                </a:solidFill>
              </a:defRPr>
            </a:lvl8pPr>
            <a:lvl9pPr>
              <a:buClr>
                <a:srgbClr val="FFFFFF"/>
              </a:buClr>
              <a:buSzPct val="98765"/>
              <a:defRPr sz="2666">
                <a:solidFill>
                  <a:srgbClr val="FFFFFF"/>
                </a:solidFill>
              </a:defRPr>
            </a:lvl9pPr>
          </a:lstStyle>
          <a:p/>
        </p:txBody>
      </p:sp>
      <p:sp>
        <p:nvSpPr>
          <p:cNvPr id="15" name="Shape 15"/>
          <p:cNvSpPr txBox="1"/>
          <p:nvPr>
            <p:ph idx="2" type="body"/>
          </p:nvPr>
        </p:nvSpPr>
        <p:spPr>
          <a:xfrm>
            <a:off y="1828800" x="5384800"/>
            <a:ext cy="5486399" cx="4470399"/>
          </a:xfrm>
          <a:prstGeom prst="rect">
            <a:avLst/>
          </a:prstGeom>
        </p:spPr>
        <p:txBody>
          <a:bodyPr bIns="91425" rIns="91425" lIns="91425" tIns="91425" anchor="t" anchorCtr="0"/>
          <a:lstStyle>
            <a:lvl1pPr>
              <a:buClr>
                <a:srgbClr val="FFFFFF"/>
              </a:buClr>
              <a:buSzPct val="98765"/>
              <a:defRPr sz="2666">
                <a:solidFill>
                  <a:srgbClr val="FFFFFF"/>
                </a:solidFill>
              </a:defRPr>
            </a:lvl1pPr>
            <a:lvl2pPr>
              <a:buClr>
                <a:srgbClr val="FFFFFF"/>
              </a:buClr>
              <a:buSzPct val="98765"/>
              <a:defRPr sz="2666">
                <a:solidFill>
                  <a:srgbClr val="FFFFFF"/>
                </a:solidFill>
              </a:defRPr>
            </a:lvl2pPr>
            <a:lvl3pPr>
              <a:buClr>
                <a:srgbClr val="FFFFFF"/>
              </a:buClr>
              <a:buSzPct val="98765"/>
              <a:defRPr sz="2666">
                <a:solidFill>
                  <a:srgbClr val="FFFFFF"/>
                </a:solidFill>
              </a:defRPr>
            </a:lvl3pPr>
            <a:lvl4pPr>
              <a:buClr>
                <a:srgbClr val="FFFFFF"/>
              </a:buClr>
              <a:buSzPct val="98765"/>
              <a:defRPr sz="2666">
                <a:solidFill>
                  <a:srgbClr val="FFFFFF"/>
                </a:solidFill>
              </a:defRPr>
            </a:lvl4pPr>
            <a:lvl5pPr>
              <a:buClr>
                <a:srgbClr val="FFFFFF"/>
              </a:buClr>
              <a:buSzPct val="98765"/>
              <a:defRPr sz="2666">
                <a:solidFill>
                  <a:srgbClr val="FFFFFF"/>
                </a:solidFill>
              </a:defRPr>
            </a:lvl5pPr>
            <a:lvl6pPr>
              <a:buClr>
                <a:srgbClr val="FFFFFF"/>
              </a:buClr>
              <a:buSzPct val="98765"/>
              <a:defRPr sz="2666">
                <a:solidFill>
                  <a:srgbClr val="FFFFFF"/>
                </a:solidFill>
              </a:defRPr>
            </a:lvl6pPr>
            <a:lvl7pPr>
              <a:buClr>
                <a:srgbClr val="FFFFFF"/>
              </a:buClr>
              <a:buSzPct val="98765"/>
              <a:defRPr sz="2666">
                <a:solidFill>
                  <a:srgbClr val="FFFFFF"/>
                </a:solidFill>
              </a:defRPr>
            </a:lvl7pPr>
            <a:lvl8pPr>
              <a:buClr>
                <a:srgbClr val="FFFFFF"/>
              </a:buClr>
              <a:buSzPct val="98765"/>
              <a:defRPr sz="2666">
                <a:solidFill>
                  <a:srgbClr val="FFFFFF"/>
                </a:solidFill>
              </a:defRPr>
            </a:lvl8pPr>
            <a:lvl9pPr>
              <a:buClr>
                <a:srgbClr val="FFFFFF"/>
              </a:buClr>
              <a:buSzPct val="98765"/>
              <a:defRPr sz="2666">
                <a:solidFill>
                  <a:srgbClr val="FFFFFF"/>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CAPTION_ONLY">
  <p:cSld name="CAPTION_ONLY">
    <p:spTree>
      <p:nvGrpSpPr>
        <p:cNvPr id="16" name="Shape 16"/>
        <p:cNvGrpSpPr/>
        <p:nvPr/>
      </p:nvGrpSpPr>
      <p:grpSpPr>
        <a:xfrm>
          <a:off y="0" x="0"/>
          <a:ext cy="0" cx="0"/>
          <a:chOff y="0" x="0"/>
          <a:chExt cy="0" cx="0"/>
        </a:xfrm>
      </p:grpSpPr>
      <p:sp>
        <p:nvSpPr>
          <p:cNvPr id="17" name="Shape 17"/>
          <p:cNvSpPr txBox="1"/>
          <p:nvPr>
            <p:ph idx="1" type="body"/>
          </p:nvPr>
        </p:nvSpPr>
        <p:spPr>
          <a:xfrm>
            <a:off y="6705600" x="304800"/>
            <a:ext cy="609599" cx="9550400"/>
          </a:xfrm>
          <a:prstGeom prst="rect">
            <a:avLst/>
          </a:prstGeom>
        </p:spPr>
        <p:txBody>
          <a:bodyPr bIns="91425" rIns="91425" lIns="91425" tIns="91425" anchor="t" anchorCtr="0"/>
          <a:lstStyle>
            <a:lvl1pPr algn="ctr">
              <a:buClr>
                <a:srgbClr val="CBCD0E"/>
              </a:buClr>
              <a:buSzPct val="100000"/>
              <a:defRPr sz="3200">
                <a:solidFill>
                  <a:srgbClr val="CBCD0E"/>
                </a:solidFill>
              </a:defRPr>
            </a:lvl1pPr>
            <a:lvl2pPr algn="ctr">
              <a:buClr>
                <a:srgbClr val="CBCD0E"/>
              </a:buClr>
              <a:buSzPct val="100000"/>
              <a:defRPr sz="3200">
                <a:solidFill>
                  <a:srgbClr val="CBCD0E"/>
                </a:solidFill>
              </a:defRPr>
            </a:lvl2pPr>
            <a:lvl3pPr algn="ctr">
              <a:buClr>
                <a:srgbClr val="CBCD0E"/>
              </a:buClr>
              <a:buSzPct val="100000"/>
              <a:defRPr sz="3200">
                <a:solidFill>
                  <a:srgbClr val="CBCD0E"/>
                </a:solidFill>
              </a:defRPr>
            </a:lvl3pPr>
            <a:lvl4pPr algn="ctr">
              <a:buClr>
                <a:srgbClr val="CBCD0E"/>
              </a:buClr>
              <a:buSzPct val="100000"/>
              <a:defRPr sz="3200">
                <a:solidFill>
                  <a:srgbClr val="CBCD0E"/>
                </a:solidFill>
              </a:defRPr>
            </a:lvl4pPr>
            <a:lvl5pPr algn="ctr">
              <a:buClr>
                <a:srgbClr val="CBCD0E"/>
              </a:buClr>
              <a:buSzPct val="100000"/>
              <a:defRPr sz="3200">
                <a:solidFill>
                  <a:srgbClr val="CBCD0E"/>
                </a:solidFill>
              </a:defRPr>
            </a:lvl5pPr>
            <a:lvl6pPr algn="ctr">
              <a:buClr>
                <a:srgbClr val="CBCD0E"/>
              </a:buClr>
              <a:buSzPct val="100000"/>
              <a:defRPr sz="3200">
                <a:solidFill>
                  <a:srgbClr val="CBCD0E"/>
                </a:solidFill>
              </a:defRPr>
            </a:lvl6pPr>
            <a:lvl7pPr algn="ctr">
              <a:buClr>
                <a:srgbClr val="CBCD0E"/>
              </a:buClr>
              <a:buSzPct val="100000"/>
              <a:defRPr sz="3200">
                <a:solidFill>
                  <a:srgbClr val="CBCD0E"/>
                </a:solidFill>
              </a:defRPr>
            </a:lvl7pPr>
            <a:lvl8pPr algn="ctr">
              <a:buClr>
                <a:srgbClr val="CBCD0E"/>
              </a:buClr>
              <a:buSzPct val="100000"/>
              <a:defRPr sz="3200">
                <a:solidFill>
                  <a:srgbClr val="CBCD0E"/>
                </a:solidFill>
              </a:defRPr>
            </a:lvl8pPr>
            <a:lvl9pPr algn="ctr">
              <a:buClr>
                <a:srgbClr val="CBCD0E"/>
              </a:buClr>
              <a:buSzPct val="100000"/>
              <a:defRPr sz="3200">
                <a:solidFill>
                  <a:srgbClr val="CBCD0E"/>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Target="../slideLayouts/slideLayout1.xml" Type="http://schemas.openxmlformats.org/officeDocument/2006/relationships/slideLayout" Id="rId2"/><Relationship Target="../media/image00.png" Type="http://schemas.openxmlformats.org/officeDocument/2006/relationships/image" Id="rId1"/><Relationship Target="../slideLayouts/slideLayout3.xml" Type="http://schemas.openxmlformats.org/officeDocument/2006/relationships/slideLayout" Id="rId4"/><Relationship Target="../slideLayouts/slideLayout2.xml" Type="http://schemas.openxmlformats.org/officeDocument/2006/relationships/slideLayout" Id="rId3"/><Relationship Target="../slideLayouts/slideLayout5.xml" Type="http://schemas.openxmlformats.org/officeDocument/2006/relationships/slideLayout" Id="rId6"/><Relationship Target="../slideLayouts/slideLayout4.xml" Type="http://schemas.openxmlformats.org/officeDocument/2006/relationships/slideLayout" Id="rId5"/><Relationship Target="../theme/theme3.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1"/>
          <a:stretch>
            <a:fillRect/>
          </a:stretch>
        </a:blipFill>
      </p:bgPr>
    </p:bg>
    <p:spTree>
      <p:nvGrpSpPr>
        <p:cNvPr id="4" name="Shape 4"/>
        <p:cNvGrpSpPr/>
        <p:nvPr/>
      </p:nvGrpSpPr>
      <p:grpSpPr>
        <a:xfrm>
          <a:off y="0" x="0"/>
          <a:ext cy="0" cx="0"/>
          <a:chOff y="0" x="0"/>
          <a:chExt cy="0" cx="0"/>
        </a:xfrm>
      </p:grpSpPr>
    </p:spTree>
  </p:cSld>
  <p:clrMap accent2="accent2" accent3="accent3" accent4="accent4" accent5="accent5" accent6="accent6" hlink="hlink" tx2="lt2" tx1="dk1" bg2="dk2" bg1="lt1" folHlink="folHlink" accent1="accent1"/>
  <p:sldLayoutIdLst>
    <p:sldLayoutId id="2147483648" r:id="rId2"/>
    <p:sldLayoutId id="2147483649" r:id="rId3"/>
    <p:sldLayoutId id="2147483650" r:id="rId4"/>
    <p:sldLayoutId id="2147483651" r:id="rId5"/>
    <p:sldLayoutId id="2147483652" r:id="rId6"/>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2.xml" Type="http://schemas.openxmlformats.org/officeDocument/2006/relationships/slideLayout" Id="rId1"/></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3.xml" Type="http://schemas.openxmlformats.org/officeDocument/2006/relationships/slideLayout" Id="rId1"/></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3.xml" Type="http://schemas.openxmlformats.org/officeDocument/2006/relationships/slideLayout" Id="rId1"/></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3.xml" Type="http://schemas.openxmlformats.org/officeDocument/2006/relationships/slideLayout" Id="rId1"/></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4.xml" Type="http://schemas.openxmlformats.org/officeDocument/2006/relationships/slideLayout" Id="rId1"/></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3.xml" Type="http://schemas.openxmlformats.org/officeDocument/2006/relationships/slideLayout" Id="rId1"/></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3.xml" Type="http://schemas.openxmlformats.org/officeDocument/2006/relationships/slideLayout" Id="rId1"/></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3.xml" Type="http://schemas.openxmlformats.org/officeDocument/2006/relationships/slideLayout" Id="rId1"/></Relationships>
</file>

<file path=ppt/slides/_rels/slide17.xml.rels><?xml version="1.0" encoding="UTF-8" standalone="yes"?><Relationships xmlns="http://schemas.openxmlformats.org/package/2006/relationships"><Relationship Target="../notesSlides/notesSlide17.xml" Type="http://schemas.openxmlformats.org/officeDocument/2006/relationships/notesSlide" Id="rId2"/><Relationship Target="../slideLayouts/slideLayout3.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3.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3.xml" Type="http://schemas.openxmlformats.org/officeDocument/2006/relationships/slideLayout" Id="rId1"/></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3.xml" Type="http://schemas.openxmlformats.org/officeDocument/2006/relationships/slideLayout" Id="rId1"/></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3.xml" Type="http://schemas.openxmlformats.org/officeDocument/2006/relationships/slideLayout" Id="rId1"/></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3.xml" Type="http://schemas.openxmlformats.org/officeDocument/2006/relationships/slideLayout" Id="rId1"/></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3.xml" Type="http://schemas.openxmlformats.org/officeDocument/2006/relationships/slideLayout" Id="rId1"/></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3.xml" Type="http://schemas.openxmlformats.org/officeDocument/2006/relationships/slideLayout" Id="rId1"/></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3.xml" Type="http://schemas.openxmlformats.org/officeDocument/2006/relationships/slideLayout" Id="rId1"/></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 name="Shape 18"/>
        <p:cNvGrpSpPr/>
        <p:nvPr/>
      </p:nvGrpSpPr>
      <p:grpSpPr>
        <a:xfrm>
          <a:off y="0" x="0"/>
          <a:ext cy="0" cx="0"/>
          <a:chOff y="0" x="0"/>
          <a:chExt cy="0" cx="0"/>
        </a:xfrm>
      </p:grpSpPr>
      <p:sp>
        <p:nvSpPr>
          <p:cNvPr id="19" name="Shape 19"/>
          <p:cNvSpPr txBox="1"/>
          <p:nvPr>
            <p:ph type="ctrTitle"/>
          </p:nvPr>
        </p:nvSpPr>
        <p:spPr>
          <a:xfrm>
            <a:off y="3048000" x="914400"/>
            <a:ext cy="1295400" cx="8407399"/>
          </a:xfrm>
          <a:prstGeom prst="rect">
            <a:avLst/>
          </a:prstGeom>
        </p:spPr>
        <p:txBody>
          <a:bodyPr bIns="38100" rIns="38100" lIns="38100" tIns="38100" anchor="t" anchorCtr="0">
            <a:noAutofit/>
          </a:bodyPr>
          <a:lstStyle/>
          <a:p>
            <a:pPr algn="ctr" rtl="0">
              <a:lnSpc>
                <a:spcPct val="100000"/>
              </a:lnSpc>
              <a:buNone/>
            </a:pPr>
            <a:r>
              <a:rPr sz="4800" lang="en-US">
                <a:solidFill>
                  <a:srgbClr val="FFFFFF"/>
                </a:solidFill>
                <a:latin typeface="Bodoni"/>
                <a:ea typeface="Bodoni"/>
                <a:cs typeface="Bodoni"/>
                <a:sym typeface="Bodoni"/>
              </a:rPr>
              <a:t>iptables</a:t>
            </a:r>
          </a:p>
        </p:txBody>
      </p:sp>
      <p:sp>
        <p:nvSpPr>
          <p:cNvPr id="20" name="Shape 20"/>
          <p:cNvSpPr txBox="1"/>
          <p:nvPr>
            <p:ph idx="1" type="subTitle"/>
          </p:nvPr>
        </p:nvSpPr>
        <p:spPr>
          <a:xfrm>
            <a:off y="4572000" x="1828800"/>
            <a:ext cy="990599" cx="6578599"/>
          </a:xfrm>
          <a:prstGeom prst="rect">
            <a:avLst/>
          </a:prstGeom>
        </p:spPr>
        <p:txBody>
          <a:bodyPr bIns="38100" rIns="38100" lIns="38100" tIns="38100" anchor="t" anchorCtr="0">
            <a:noAutofit/>
          </a:bodyPr>
          <a:lstStyle/>
          <a:p>
            <a:pPr algn="ctr" rtl="0">
              <a:lnSpc>
                <a:spcPct val="100000"/>
              </a:lnSpc>
              <a:buNone/>
            </a:pPr>
            <a:r>
              <a:rPr sz="3200" lang="en-US">
                <a:solidFill>
                  <a:srgbClr val="DEAF0D"/>
                </a:solidFill>
                <a:latin typeface="Arial"/>
                <a:ea typeface="Arial"/>
                <a:cs typeface="Arial"/>
                <a:sym typeface="Arial"/>
              </a:rPr>
              <a:t>Linux Firewalling Basics</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y="0" x="0"/>
          <a:ext cy="0" cx="0"/>
          <a:chOff y="0" x="0"/>
          <a:chExt cy="0" cx="0"/>
        </a:xfrm>
      </p:grpSpPr>
      <p:sp>
        <p:nvSpPr>
          <p:cNvPr id="75" name="Shape 75"/>
          <p:cNvSpPr txBox="1"/>
          <p:nvPr>
            <p:ph type="title"/>
          </p:nvPr>
        </p:nvSpPr>
        <p:spPr>
          <a:xfrm>
            <a:off y="304800" x="304800"/>
            <a:ext cy="990599" cx="9626599"/>
          </a:xfrm>
          <a:prstGeom prst="rect">
            <a:avLst/>
          </a:prstGeom>
        </p:spPr>
        <p:txBody>
          <a:bodyPr bIns="38100" rIns="38100" lIns="38100" tIns="38100" anchor="t" anchorCtr="0">
            <a:noAutofit/>
          </a:bodyPr>
          <a:lstStyle/>
          <a:p>
            <a:pPr rtl="0">
              <a:lnSpc>
                <a:spcPct val="100000"/>
              </a:lnSpc>
              <a:buNone/>
            </a:pPr>
            <a:r>
              <a:rPr sz="4266" lang="en-US">
                <a:solidFill>
                  <a:srgbClr val="DEAF0D"/>
                </a:solidFill>
                <a:latin typeface="Bodoni"/>
                <a:ea typeface="Bodoni"/>
                <a:cs typeface="Bodoni"/>
                <a:sym typeface="Bodoni"/>
              </a:rPr>
              <a:t>Examination of the rules</a:t>
            </a:r>
          </a:p>
        </p:txBody>
      </p:sp>
      <p:sp>
        <p:nvSpPr>
          <p:cNvPr id="76" name="Shape 76"/>
          <p:cNvSpPr txBox="1"/>
          <p:nvPr>
            <p:ph idx="1" type="body"/>
          </p:nvPr>
        </p:nvSpPr>
        <p:spPr>
          <a:xfrm>
            <a:off y="1828800" x="304800"/>
            <a:ext cy="5562600" cx="9626599"/>
          </a:xfrm>
          <a:prstGeom prst="rect">
            <a:avLst/>
          </a:prstGeom>
        </p:spPr>
        <p:txBody>
          <a:bodyPr bIns="38100" rIns="38100" lIns="38100" tIns="38100" anchor="t" anchorCtr="0">
            <a:noAutofit/>
          </a:bodyPr>
          <a:lstStyle/>
          <a:p>
            <a:pPr rtl="0" lvl="0" marR="0" indent="-220133" marL="381000">
              <a:lnSpc>
                <a:spcPct val="100000"/>
              </a:lnSpc>
              <a:spcBef>
                <a:spcPts val="0"/>
              </a:spcBef>
              <a:spcAft>
                <a:spcPts val="0"/>
              </a:spcAft>
              <a:buClr>
                <a:srgbClr val="FFFFFF"/>
              </a:buClr>
              <a:buSzPct val="164609"/>
              <a:buFont typeface="Arial"/>
              <a:buChar char="•"/>
            </a:pPr>
            <a:r>
              <a:rPr sz="2666" lang="en-US">
                <a:solidFill>
                  <a:srgbClr val="FFFFFF"/>
                </a:solidFill>
                <a:latin typeface="Arial"/>
                <a:ea typeface="Arial"/>
                <a:cs typeface="Arial"/>
                <a:sym typeface="Arial"/>
              </a:rPr>
              <a:t>The first two lines after the usual bash shebang sets the policy for the respective chains.  For a desktop user, we don't care about what packets they are sending out, just what they are receiving.  So we DROP everything else that doesn't match a rule.</a:t>
            </a:r>
          </a:p>
          <a:p>
            <a:pPr rtl="0" lvl="0" marR="0" indent="-220133" marL="381000">
              <a:lnSpc>
                <a:spcPct val="100000"/>
              </a:lnSpc>
              <a:spcBef>
                <a:spcPts val="0"/>
              </a:spcBef>
              <a:spcAft>
                <a:spcPts val="0"/>
              </a:spcAft>
              <a:buClr>
                <a:srgbClr val="FFFFFF"/>
              </a:buClr>
              <a:buSzPct val="164609"/>
              <a:buFont typeface="Arial"/>
              <a:buChar char="•"/>
            </a:pPr>
            <a:r>
              <a:rPr sz="2666" lang="en-US">
                <a:solidFill>
                  <a:srgbClr val="FFFFFF"/>
                </a:solidFill>
                <a:latin typeface="Arial"/>
                <a:ea typeface="Arial"/>
                <a:cs typeface="Arial"/>
                <a:sym typeface="Arial"/>
              </a:rPr>
              <a:t>The next line uses the state module to load up some awesome stateful firewalling rules.</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y="0" x="0"/>
          <a:ext cy="0" cx="0"/>
          <a:chOff y="0" x="0"/>
          <a:chExt cy="0" cx="0"/>
        </a:xfrm>
      </p:grpSpPr>
      <p:sp>
        <p:nvSpPr>
          <p:cNvPr id="81" name="Shape 81"/>
          <p:cNvSpPr txBox="1"/>
          <p:nvPr>
            <p:ph type="title"/>
          </p:nvPr>
        </p:nvSpPr>
        <p:spPr>
          <a:xfrm>
            <a:off y="304800" x="304800"/>
            <a:ext cy="990599" cx="9626599"/>
          </a:xfrm>
          <a:prstGeom prst="rect">
            <a:avLst/>
          </a:prstGeom>
        </p:spPr>
        <p:txBody>
          <a:bodyPr bIns="38100" rIns="38100" lIns="38100" tIns="38100" anchor="t" anchorCtr="0">
            <a:noAutofit/>
          </a:bodyPr>
          <a:lstStyle/>
          <a:p>
            <a:pPr rtl="0">
              <a:lnSpc>
                <a:spcPct val="100000"/>
              </a:lnSpc>
              <a:buNone/>
            </a:pPr>
            <a:r>
              <a:rPr sz="4266" lang="en-US">
                <a:solidFill>
                  <a:srgbClr val="DEAF0D"/>
                </a:solidFill>
                <a:latin typeface="Bodoni"/>
                <a:ea typeface="Bodoni"/>
                <a:cs typeface="Bodoni"/>
                <a:sym typeface="Bodoni"/>
              </a:rPr>
              <a:t>Stateful Filtering</a:t>
            </a:r>
          </a:p>
        </p:txBody>
      </p:sp>
      <p:sp>
        <p:nvSpPr>
          <p:cNvPr id="82" name="Shape 82"/>
          <p:cNvSpPr txBox="1"/>
          <p:nvPr>
            <p:ph idx="1" type="body"/>
          </p:nvPr>
        </p:nvSpPr>
        <p:spPr>
          <a:xfrm>
            <a:off y="1219700" x="301500"/>
            <a:ext cy="5099349" cx="9633150"/>
          </a:xfrm>
          <a:prstGeom prst="rect">
            <a:avLst/>
          </a:prstGeom>
        </p:spPr>
        <p:txBody>
          <a:bodyPr bIns="38100" rIns="38100" lIns="38100" tIns="38100" anchor="t" anchorCtr="0">
            <a:noAutofit/>
          </a:bodyPr>
          <a:lstStyle/>
          <a:p>
            <a:pPr rtl="0">
              <a:lnSpc>
                <a:spcPct val="100000"/>
              </a:lnSpc>
              <a:buNone/>
            </a:pPr>
            <a:r>
              <a:rPr sz="2666" lang="en-US">
                <a:solidFill>
                  <a:srgbClr val="FFFFFF"/>
                </a:solidFill>
                <a:latin typeface="Arial"/>
                <a:ea typeface="Arial"/>
                <a:cs typeface="Arial"/>
                <a:sym typeface="Arial"/>
              </a:rPr>
              <a:t>Stateful filtering is f***ing awesome. </a:t>
            </a:r>
          </a:p>
          <a:p>
            <a:pPr rtl="0">
              <a:lnSpc>
                <a:spcPct val="100000"/>
              </a:lnSpc>
              <a:buNone/>
            </a:pPr>
            <a:r>
              <a:rPr sz="2666" lang="en-US">
                <a:solidFill>
                  <a:srgbClr val="FFFFFF"/>
                </a:solidFill>
                <a:latin typeface="Arial"/>
                <a:ea typeface="Arial"/>
                <a:cs typeface="Arial"/>
                <a:sym typeface="Arial"/>
              </a:rPr>
              <a:t>    Stateful firewalls keep track of connections initiated by the user in memory, and then using information obtained from the packet headers, determines if subsequent packets are part of the same connection.  It uses parts of headers, like the source IP, and the port to determine if its part of an existing connection.  After the connection is over, it clears the state table from memory.</a:t>
            </a:r>
          </a:p>
          <a:p>
            <a:pPr rtl="0">
              <a:lnSpc>
                <a:spcPct val="100000"/>
              </a:lnSpc>
              <a:buNone/>
            </a:pPr>
            <a:r>
              <a:rPr sz="2666" lang="en-US">
                <a:solidFill>
                  <a:srgbClr val="FFFFFF"/>
                </a:solidFill>
                <a:latin typeface="Arial"/>
                <a:ea typeface="Arial"/>
                <a:cs typeface="Arial"/>
                <a:sym typeface="Arial"/>
              </a:rPr>
              <a:t>    For TCP connections, it uses the basic TCP handshake to determine the beginning of a connection.  The connection ends when it times out, or with the FIN, FIN-ACK, ACK handshake.</a:t>
            </a:r>
          </a:p>
          <a:p>
            <a:pPr rtl="0">
              <a:lnSpc>
                <a:spcPct val="100000"/>
              </a:lnSpc>
              <a:buNone/>
            </a:pPr>
            <a:r>
              <a:rPr sz="2666" lang="en-US">
                <a:solidFill>
                  <a:srgbClr val="FFFFFF"/>
                </a:solidFill>
                <a:latin typeface="Arial"/>
                <a:ea typeface="Arial"/>
                <a:cs typeface="Arial"/>
                <a:sym typeface="Arial"/>
              </a:rPr>
              <a:t>    For UDP packets, the connection begins when the firewall receives packets.  Packets part of the established connection are determined solely by the header information, as UDP packets have no mechanism like the ACK bit in TCP packets.  UDP connections are closed only through timeouts.</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 name="Shape 86"/>
        <p:cNvGrpSpPr/>
        <p:nvPr/>
      </p:nvGrpSpPr>
      <p:grpSpPr>
        <a:xfrm>
          <a:off y="0" x="0"/>
          <a:ext cy="0" cx="0"/>
          <a:chOff y="0" x="0"/>
          <a:chExt cy="0" cx="0"/>
        </a:xfrm>
      </p:grpSpPr>
      <p:sp>
        <p:nvSpPr>
          <p:cNvPr id="87" name="Shape 87"/>
          <p:cNvSpPr txBox="1"/>
          <p:nvPr>
            <p:ph type="title"/>
          </p:nvPr>
        </p:nvSpPr>
        <p:spPr>
          <a:xfrm>
            <a:off y="304800" x="304800"/>
            <a:ext cy="990599" cx="9626599"/>
          </a:xfrm>
          <a:prstGeom prst="rect">
            <a:avLst/>
          </a:prstGeom>
        </p:spPr>
        <p:txBody>
          <a:bodyPr bIns="38100" rIns="38100" lIns="38100" tIns="38100" anchor="t" anchorCtr="0">
            <a:noAutofit/>
          </a:bodyPr>
          <a:lstStyle/>
          <a:p>
            <a:pPr rtl="0">
              <a:lnSpc>
                <a:spcPct val="100000"/>
              </a:lnSpc>
              <a:buNone/>
            </a:pPr>
            <a:r>
              <a:rPr sz="4266" lang="en-US">
                <a:solidFill>
                  <a:srgbClr val="DEAF0D"/>
                </a:solidFill>
                <a:latin typeface="Bodoni"/>
                <a:ea typeface="Bodoni"/>
                <a:cs typeface="Bodoni"/>
                <a:sym typeface="Bodoni"/>
              </a:rPr>
              <a:t>Examination cont'd</a:t>
            </a:r>
          </a:p>
        </p:txBody>
      </p:sp>
      <p:sp>
        <p:nvSpPr>
          <p:cNvPr id="88" name="Shape 88"/>
          <p:cNvSpPr txBox="1"/>
          <p:nvPr>
            <p:ph idx="1" type="body"/>
          </p:nvPr>
        </p:nvSpPr>
        <p:spPr>
          <a:xfrm>
            <a:off y="1828800" x="304800"/>
            <a:ext cy="5562600" cx="9626599"/>
          </a:xfrm>
          <a:prstGeom prst="rect">
            <a:avLst/>
          </a:prstGeom>
        </p:spPr>
        <p:txBody>
          <a:bodyPr bIns="38100" rIns="38100" lIns="38100" tIns="38100" anchor="t" anchorCtr="0">
            <a:noAutofit/>
          </a:bodyPr>
          <a:lstStyle/>
          <a:p>
            <a:pPr rtl="0" lvl="0" marR="0" indent="-220133" marL="381000">
              <a:lnSpc>
                <a:spcPct val="100000"/>
              </a:lnSpc>
              <a:spcBef>
                <a:spcPts val="0"/>
              </a:spcBef>
              <a:spcAft>
                <a:spcPts val="0"/>
              </a:spcAft>
              <a:buClr>
                <a:srgbClr val="FFFFFF"/>
              </a:buClr>
              <a:buSzPct val="164609"/>
              <a:buFont typeface="Arial"/>
              <a:buChar char="•"/>
            </a:pPr>
            <a:r>
              <a:rPr sz="2666" lang="en-US">
                <a:solidFill>
                  <a:srgbClr val="FFFFFF"/>
                </a:solidFill>
                <a:latin typeface="Arial"/>
                <a:ea typeface="Arial"/>
                <a:cs typeface="Arial"/>
                <a:sym typeface="Arial"/>
              </a:rPr>
              <a:t>The state used in this case allows for packets that are part of an ESTABLISHED or RELATED connection through.</a:t>
            </a:r>
          </a:p>
          <a:p>
            <a:pPr rtl="0" lvl="0" marR="0" indent="-220133" marL="381000">
              <a:lnSpc>
                <a:spcPct val="100000"/>
              </a:lnSpc>
              <a:spcBef>
                <a:spcPts val="0"/>
              </a:spcBef>
              <a:spcAft>
                <a:spcPts val="0"/>
              </a:spcAft>
              <a:buClr>
                <a:srgbClr val="FFFFFF"/>
              </a:buClr>
              <a:buSzPct val="164609"/>
              <a:buFont typeface="Arial"/>
              <a:buChar char="•"/>
            </a:pPr>
            <a:r>
              <a:rPr sz="2666" lang="en-US">
                <a:solidFill>
                  <a:srgbClr val="FFFFFF"/>
                </a:solidFill>
                <a:latin typeface="Arial"/>
                <a:ea typeface="Arial"/>
                <a:cs typeface="Arial"/>
                <a:sym typeface="Arial"/>
              </a:rPr>
              <a:t>It does not allow NEW connections to be made from the outside.</a:t>
            </a:r>
          </a:p>
          <a:p>
            <a:pPr rtl="0" lvl="0" marR="0" indent="-220133" marL="381000">
              <a:lnSpc>
                <a:spcPct val="100000"/>
              </a:lnSpc>
              <a:spcBef>
                <a:spcPts val="0"/>
              </a:spcBef>
              <a:spcAft>
                <a:spcPts val="0"/>
              </a:spcAft>
              <a:buClr>
                <a:srgbClr val="FFFFFF"/>
              </a:buClr>
              <a:buSzPct val="164609"/>
              <a:buFont typeface="Arial"/>
              <a:buChar char="•"/>
            </a:pPr>
            <a:r>
              <a:rPr sz="2666" lang="en-US">
                <a:solidFill>
                  <a:srgbClr val="FFFFFF"/>
                </a:solidFill>
                <a:latin typeface="Arial"/>
                <a:ea typeface="Arial"/>
                <a:cs typeface="Arial"/>
                <a:sym typeface="Arial"/>
              </a:rPr>
              <a:t>All NEW connections must be made locally.</a:t>
            </a:r>
          </a:p>
          <a:p>
            <a:pPr rtl="0">
              <a:lnSpc>
                <a:spcPct val="100000"/>
              </a:lnSpc>
              <a:buNone/>
            </a:pPr>
            <a:r>
              <a:rPr sz="2666" lang="en-US">
                <a:solidFill>
                  <a:srgbClr val="FFFFFF"/>
                </a:solidFill>
                <a:latin typeface="Arial"/>
                <a:ea typeface="Arial"/>
                <a:cs typeface="Arial"/>
                <a:sym typeface="Arial"/>
              </a:rPr>
              <a:t> </a:t>
            </a:r>
          </a:p>
          <a:p>
            <a:pPr rtl="0">
              <a:lnSpc>
                <a:spcPct val="100000"/>
              </a:lnSpc>
              <a:buNone/>
            </a:pPr>
            <a:r>
              <a:rPr sz="2666" lang="en-US">
                <a:solidFill>
                  <a:srgbClr val="FFFFFF"/>
                </a:solidFill>
                <a:latin typeface="Arial"/>
                <a:ea typeface="Arial"/>
                <a:cs typeface="Arial"/>
                <a:sym typeface="Arial"/>
              </a:rPr>
              <a:t>    This works great for a desktop that shouldn't be hosting any services to the outside world.  However, for servers, this is a terrible idea. Mostly because noone from the outside will be able to access your stuffs.  For computers with services that need to be accessible from the outside, we need to open up some ports.</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y="0" x="0"/>
          <a:ext cy="0" cx="0"/>
          <a:chOff y="0" x="0"/>
          <a:chExt cy="0" cx="0"/>
        </a:xfrm>
      </p:grpSpPr>
      <p:sp>
        <p:nvSpPr>
          <p:cNvPr id="93" name="Shape 93"/>
          <p:cNvSpPr txBox="1"/>
          <p:nvPr>
            <p:ph type="title"/>
          </p:nvPr>
        </p:nvSpPr>
        <p:spPr>
          <a:xfrm>
            <a:off y="304800" x="304800"/>
            <a:ext cy="990599" cx="9626599"/>
          </a:xfrm>
          <a:prstGeom prst="rect">
            <a:avLst/>
          </a:prstGeom>
        </p:spPr>
        <p:txBody>
          <a:bodyPr bIns="38100" rIns="38100" lIns="38100" tIns="38100" anchor="t" anchorCtr="0">
            <a:noAutofit/>
          </a:bodyPr>
          <a:lstStyle/>
          <a:p>
            <a:pPr rtl="0">
              <a:lnSpc>
                <a:spcPct val="100000"/>
              </a:lnSpc>
              <a:buNone/>
            </a:pPr>
            <a:r>
              <a:rPr sz="4266" lang="en-US">
                <a:solidFill>
                  <a:srgbClr val="DEAF0D"/>
                </a:solidFill>
                <a:latin typeface="Bodoni"/>
                <a:ea typeface="Bodoni"/>
                <a:cs typeface="Bodoni"/>
                <a:sym typeface="Bodoni"/>
              </a:rPr>
              <a:t>Services and Ports</a:t>
            </a:r>
          </a:p>
        </p:txBody>
      </p:sp>
      <p:sp>
        <p:nvSpPr>
          <p:cNvPr id="94" name="Shape 94"/>
          <p:cNvSpPr txBox="1"/>
          <p:nvPr>
            <p:ph idx="1" type="body"/>
          </p:nvPr>
        </p:nvSpPr>
        <p:spPr>
          <a:xfrm>
            <a:off y="1828800" x="304800"/>
            <a:ext cy="5562600" cx="4546599"/>
          </a:xfrm>
          <a:prstGeom prst="rect">
            <a:avLst/>
          </a:prstGeom>
        </p:spPr>
        <p:txBody>
          <a:bodyPr bIns="38100" rIns="38100" lIns="38100" tIns="38100" anchor="t" anchorCtr="0">
            <a:noAutofit/>
          </a:bodyPr>
          <a:lstStyle/>
          <a:p>
            <a:pPr rtl="0">
              <a:lnSpc>
                <a:spcPct val="100000"/>
              </a:lnSpc>
              <a:buNone/>
            </a:pPr>
            <a:r>
              <a:rPr sz="2666" lang="en-US">
                <a:solidFill>
                  <a:srgbClr val="FFFFFF"/>
                </a:solidFill>
                <a:latin typeface="Arial"/>
                <a:ea typeface="Arial"/>
                <a:cs typeface="Arial"/>
                <a:sym typeface="Arial"/>
              </a:rPr>
              <a:t>TCP</a:t>
            </a:r>
          </a:p>
          <a:p>
            <a:pPr rtl="0" lvl="0" marR="0" indent="-220133" marL="381000">
              <a:lnSpc>
                <a:spcPct val="100000"/>
              </a:lnSpc>
              <a:spcBef>
                <a:spcPts val="0"/>
              </a:spcBef>
              <a:spcAft>
                <a:spcPts val="0"/>
              </a:spcAft>
              <a:buClr>
                <a:srgbClr val="FFFFFF"/>
              </a:buClr>
              <a:buSzPct val="164609"/>
              <a:buFont typeface="Arial"/>
              <a:buChar char="•"/>
            </a:pPr>
            <a:r>
              <a:rPr sz="2666" lang="en-US">
                <a:solidFill>
                  <a:srgbClr val="FFFFFF"/>
                </a:solidFill>
                <a:latin typeface="Arial"/>
                <a:ea typeface="Arial"/>
                <a:cs typeface="Arial"/>
                <a:sym typeface="Arial"/>
              </a:rPr>
              <a:t>FTP - 20 and 21 (control)</a:t>
            </a:r>
          </a:p>
          <a:p>
            <a:pPr rtl="0" lvl="0" marR="0" indent="-220133" marL="381000">
              <a:lnSpc>
                <a:spcPct val="100000"/>
              </a:lnSpc>
              <a:spcBef>
                <a:spcPts val="0"/>
              </a:spcBef>
              <a:spcAft>
                <a:spcPts val="0"/>
              </a:spcAft>
              <a:buClr>
                <a:srgbClr val="FFFFFF"/>
              </a:buClr>
              <a:buSzPct val="164609"/>
              <a:buFont typeface="Arial"/>
              <a:buChar char="•"/>
            </a:pPr>
            <a:r>
              <a:rPr sz="2666" lang="en-US">
                <a:solidFill>
                  <a:srgbClr val="FFFFFF"/>
                </a:solidFill>
                <a:latin typeface="Arial"/>
                <a:ea typeface="Arial"/>
                <a:cs typeface="Arial"/>
                <a:sym typeface="Arial"/>
              </a:rPr>
              <a:t>SSH - 22</a:t>
            </a:r>
          </a:p>
          <a:p>
            <a:pPr rtl="0" lvl="0" marR="0" indent="-220133" marL="381000">
              <a:lnSpc>
                <a:spcPct val="100000"/>
              </a:lnSpc>
              <a:spcBef>
                <a:spcPts val="0"/>
              </a:spcBef>
              <a:spcAft>
                <a:spcPts val="0"/>
              </a:spcAft>
              <a:buClr>
                <a:srgbClr val="FFFFFF"/>
              </a:buClr>
              <a:buSzPct val="164609"/>
              <a:buFont typeface="Arial"/>
              <a:buChar char="•"/>
            </a:pPr>
            <a:r>
              <a:rPr sz="2666" lang="en-US">
                <a:solidFill>
                  <a:srgbClr val="FFFFFF"/>
                </a:solidFill>
                <a:latin typeface="Arial"/>
                <a:ea typeface="Arial"/>
                <a:cs typeface="Arial"/>
                <a:sym typeface="Arial"/>
              </a:rPr>
              <a:t>Telnet - 23</a:t>
            </a:r>
          </a:p>
          <a:p>
            <a:pPr rtl="0" lvl="0" marR="0" indent="-220133" marL="381000">
              <a:lnSpc>
                <a:spcPct val="100000"/>
              </a:lnSpc>
              <a:spcBef>
                <a:spcPts val="0"/>
              </a:spcBef>
              <a:spcAft>
                <a:spcPts val="0"/>
              </a:spcAft>
              <a:buClr>
                <a:srgbClr val="FFFFFF"/>
              </a:buClr>
              <a:buSzPct val="164609"/>
              <a:buFont typeface="Arial"/>
              <a:buChar char="•"/>
            </a:pPr>
            <a:r>
              <a:rPr sz="2666" lang="en-US">
                <a:solidFill>
                  <a:srgbClr val="FFFFFF"/>
                </a:solidFill>
                <a:latin typeface="Arial"/>
                <a:ea typeface="Arial"/>
                <a:cs typeface="Arial"/>
                <a:sym typeface="Arial"/>
              </a:rPr>
              <a:t>SMTP - 25</a:t>
            </a:r>
          </a:p>
          <a:p>
            <a:pPr rtl="0" lvl="0" marR="0" indent="-220133" marL="381000">
              <a:lnSpc>
                <a:spcPct val="100000"/>
              </a:lnSpc>
              <a:spcBef>
                <a:spcPts val="0"/>
              </a:spcBef>
              <a:spcAft>
                <a:spcPts val="0"/>
              </a:spcAft>
              <a:buClr>
                <a:srgbClr val="FFFFFF"/>
              </a:buClr>
              <a:buSzPct val="164609"/>
              <a:buFont typeface="Arial"/>
              <a:buChar char="•"/>
            </a:pPr>
            <a:r>
              <a:rPr sz="2666" lang="en-US">
                <a:solidFill>
                  <a:srgbClr val="FFFFFF"/>
                </a:solidFill>
                <a:latin typeface="Arial"/>
                <a:ea typeface="Arial"/>
                <a:cs typeface="Arial"/>
                <a:sym typeface="Arial"/>
              </a:rPr>
              <a:t>HTTP - 80 </a:t>
            </a:r>
          </a:p>
        </p:txBody>
      </p:sp>
      <p:sp>
        <p:nvSpPr>
          <p:cNvPr id="95" name="Shape 95"/>
          <p:cNvSpPr txBox="1"/>
          <p:nvPr>
            <p:ph idx="2" type="body"/>
          </p:nvPr>
        </p:nvSpPr>
        <p:spPr>
          <a:xfrm>
            <a:off y="1828800" x="5384800"/>
            <a:ext cy="5562600" cx="4546599"/>
          </a:xfrm>
          <a:prstGeom prst="rect">
            <a:avLst/>
          </a:prstGeom>
        </p:spPr>
        <p:txBody>
          <a:bodyPr bIns="38100" rIns="38100" lIns="38100" tIns="38100" anchor="t" anchorCtr="0">
            <a:noAutofit/>
          </a:bodyPr>
          <a:lstStyle/>
          <a:p>
            <a:pPr rtl="0">
              <a:lnSpc>
                <a:spcPct val="100000"/>
              </a:lnSpc>
              <a:buNone/>
            </a:pPr>
            <a:r>
              <a:rPr sz="2666" lang="en-US">
                <a:solidFill>
                  <a:srgbClr val="FFFFFF"/>
                </a:solidFill>
                <a:latin typeface="Arial"/>
                <a:ea typeface="Arial"/>
                <a:cs typeface="Arial"/>
                <a:sym typeface="Arial"/>
              </a:rPr>
              <a:t>UDP</a:t>
            </a:r>
          </a:p>
          <a:p>
            <a:pPr rtl="0" lvl="0" marR="0" indent="-220133" marL="381000">
              <a:lnSpc>
                <a:spcPct val="100000"/>
              </a:lnSpc>
              <a:spcBef>
                <a:spcPts val="0"/>
              </a:spcBef>
              <a:spcAft>
                <a:spcPts val="0"/>
              </a:spcAft>
              <a:buClr>
                <a:srgbClr val="FFFFFF"/>
              </a:buClr>
              <a:buSzPct val="164609"/>
              <a:buFont typeface="Arial"/>
              <a:buChar char="•"/>
            </a:pPr>
            <a:r>
              <a:rPr sz="2666" lang="en-US">
                <a:solidFill>
                  <a:srgbClr val="FFFFFF"/>
                </a:solidFill>
                <a:latin typeface="Arial"/>
                <a:ea typeface="Arial"/>
                <a:cs typeface="Arial"/>
                <a:sym typeface="Arial"/>
              </a:rPr>
              <a:t>DNS - 53</a:t>
            </a:r>
          </a:p>
          <a:p>
            <a:pPr rtl="0" lvl="0" marR="0" indent="-220133" marL="381000">
              <a:lnSpc>
                <a:spcPct val="100000"/>
              </a:lnSpc>
              <a:spcBef>
                <a:spcPts val="0"/>
              </a:spcBef>
              <a:spcAft>
                <a:spcPts val="0"/>
              </a:spcAft>
              <a:buClr>
                <a:srgbClr val="FFFFFF"/>
              </a:buClr>
              <a:buSzPct val="164609"/>
              <a:buFont typeface="Arial"/>
              <a:buChar char="•"/>
            </a:pPr>
            <a:r>
              <a:rPr sz="2666" lang="en-US">
                <a:solidFill>
                  <a:srgbClr val="FFFFFF"/>
                </a:solidFill>
                <a:latin typeface="Arial"/>
                <a:ea typeface="Arial"/>
                <a:cs typeface="Arial"/>
                <a:sym typeface="Arial"/>
              </a:rPr>
              <a:t>DHCP - 67 (server source) and 68 (client source)</a:t>
            </a:r>
          </a:p>
          <a:p>
            <a:pPr rtl="0" lvl="0" marR="0" indent="-220133" marL="381000">
              <a:lnSpc>
                <a:spcPct val="100000"/>
              </a:lnSpc>
              <a:spcBef>
                <a:spcPts val="0"/>
              </a:spcBef>
              <a:spcAft>
                <a:spcPts val="0"/>
              </a:spcAft>
              <a:buClr>
                <a:srgbClr val="FFFFFF"/>
              </a:buClr>
              <a:buSzPct val="164609"/>
              <a:buFont typeface="Arial"/>
              <a:buChar char="•"/>
            </a:pPr>
            <a:r>
              <a:rPr sz="2666" lang="en-US">
                <a:solidFill>
                  <a:srgbClr val="FFFFFF"/>
                </a:solidFill>
                <a:latin typeface="Arial"/>
                <a:ea typeface="Arial"/>
                <a:cs typeface="Arial"/>
                <a:sym typeface="Arial"/>
              </a:rPr>
              <a:t>NTP - 123 </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y="0" x="0"/>
          <a:ext cy="0" cx="0"/>
          <a:chOff y="0" x="0"/>
          <a:chExt cy="0" cx="0"/>
        </a:xfrm>
      </p:grpSpPr>
      <p:sp>
        <p:nvSpPr>
          <p:cNvPr id="100" name="Shape 100"/>
          <p:cNvSpPr txBox="1"/>
          <p:nvPr>
            <p:ph type="title"/>
          </p:nvPr>
        </p:nvSpPr>
        <p:spPr>
          <a:xfrm>
            <a:off y="304800" x="304800"/>
            <a:ext cy="990599" cx="9626599"/>
          </a:xfrm>
          <a:prstGeom prst="rect">
            <a:avLst/>
          </a:prstGeom>
        </p:spPr>
        <p:txBody>
          <a:bodyPr bIns="38100" rIns="38100" lIns="38100" tIns="38100" anchor="t" anchorCtr="0">
            <a:noAutofit/>
          </a:bodyPr>
          <a:lstStyle/>
          <a:p>
            <a:pPr rtl="0">
              <a:lnSpc>
                <a:spcPct val="100000"/>
              </a:lnSpc>
              <a:buNone/>
            </a:pPr>
            <a:r>
              <a:rPr sz="4266" lang="en-US">
                <a:solidFill>
                  <a:srgbClr val="DEAF0D"/>
                </a:solidFill>
                <a:latin typeface="Bodoni"/>
                <a:ea typeface="Bodoni"/>
                <a:cs typeface="Bodoni"/>
                <a:sym typeface="Bodoni"/>
              </a:rPr>
              <a:t>Expanding</a:t>
            </a:r>
          </a:p>
        </p:txBody>
      </p:sp>
      <p:sp>
        <p:nvSpPr>
          <p:cNvPr id="101" name="Shape 101"/>
          <p:cNvSpPr txBox="1"/>
          <p:nvPr>
            <p:ph idx="1" type="body"/>
          </p:nvPr>
        </p:nvSpPr>
        <p:spPr>
          <a:xfrm>
            <a:off y="1828800" x="304800"/>
            <a:ext cy="5562600" cx="9626599"/>
          </a:xfrm>
          <a:prstGeom prst="rect">
            <a:avLst/>
          </a:prstGeom>
        </p:spPr>
        <p:txBody>
          <a:bodyPr bIns="38100" rIns="38100" lIns="38100" tIns="38100" anchor="t" anchorCtr="0">
            <a:noAutofit/>
          </a:bodyPr>
          <a:lstStyle/>
          <a:p>
            <a:pPr rtl="0">
              <a:lnSpc>
                <a:spcPct val="100000"/>
              </a:lnSpc>
              <a:buNone/>
            </a:pPr>
            <a:r>
              <a:rPr sz="2666" lang="en-US">
                <a:solidFill>
                  <a:srgbClr val="FFFFFF"/>
                </a:solidFill>
                <a:latin typeface="Arial"/>
                <a:ea typeface="Arial"/>
                <a:cs typeface="Arial"/>
                <a:sym typeface="Arial"/>
              </a:rPr>
              <a:t>
</a:t>
            </a:r>
          </a:p>
          <a:p>
            <a:r>
              <a:t/>
            </a:r>
          </a:p>
          <a:p>
            <a:r>
              <a:t/>
            </a:r>
          </a:p>
          <a:p>
            <a:r>
              <a:t/>
            </a:r>
          </a:p>
          <a:p>
            <a:r>
              <a:t/>
            </a:r>
          </a:p>
          <a:p>
            <a:r>
              <a:t/>
            </a:r>
          </a:p>
          <a:p>
            <a:r>
              <a:t/>
            </a:r>
          </a:p>
          <a:p>
            <a:pPr rtl="0">
              <a:lnSpc>
                <a:spcPct val="100000"/>
              </a:lnSpc>
              <a:buNone/>
            </a:pPr>
            <a:r>
              <a:rPr sz="2666" lang="en-US">
                <a:solidFill>
                  <a:srgbClr val="FFFFFF"/>
                </a:solidFill>
                <a:latin typeface="Arial"/>
                <a:ea typeface="Arial"/>
                <a:cs typeface="Arial"/>
                <a:sym typeface="Arial"/>
              </a:rPr>
              <a:t>These rules allow for DHCP addressing and for the local computer to host a web server to the world (providing that the router was port forwarded correctly).</a:t>
            </a:r>
          </a:p>
        </p:txBody>
      </p:sp>
      <p:sp>
        <p:nvSpPr>
          <p:cNvPr id="102" name="Shape 102"/>
          <p:cNvSpPr/>
          <p:nvPr/>
        </p:nvSpPr>
        <p:spPr>
          <a:xfrm>
            <a:off y="1829375" x="58775"/>
            <a:ext cy="2742524" cx="10069474"/>
          </a:xfrm>
          <a:prstGeom prst="rect">
            <a:avLst/>
          </a:prstGeom>
          <a:solidFill>
            <a:srgbClr val="FFFFFF"/>
          </a:solidFill>
          <a:ln w="12700" cap="flat">
            <a:solidFill>
              <a:srgbClr val="000000"/>
            </a:solidFill>
            <a:prstDash val="solid"/>
            <a:round/>
            <a:headEnd w="med" len="med" type="none"/>
            <a:tailEnd w="med" len="med" type="none"/>
          </a:ln>
        </p:spPr>
        <p:txBody>
          <a:bodyPr bIns="91425" rIns="91425" lIns="91425" tIns="91425" anchor="ctr" anchorCtr="0">
            <a:noAutofit/>
          </a:bodyPr>
          <a:lstStyle/>
          <a:p/>
        </p:txBody>
      </p:sp>
      <p:sp>
        <p:nvSpPr>
          <p:cNvPr id="103" name="Shape 103"/>
          <p:cNvSpPr txBox="1"/>
          <p:nvPr/>
        </p:nvSpPr>
        <p:spPr>
          <a:xfrm>
            <a:off y="1888600" x="52425"/>
            <a:ext cy="2782174" cx="10457324"/>
          </a:xfrm>
          <a:prstGeom prst="rect">
            <a:avLst/>
          </a:prstGeom>
        </p:spPr>
        <p:txBody>
          <a:bodyPr bIns="38100" rIns="38100" lIns="38100" tIns="38100" anchor="t" anchorCtr="0">
            <a:noAutofit/>
          </a:bodyPr>
          <a:lstStyle/>
          <a:p>
            <a:pPr rtl="0">
              <a:lnSpc>
                <a:spcPct val="100000"/>
              </a:lnSpc>
              <a:buNone/>
            </a:pPr>
            <a:r>
              <a:rPr sz="2666" lang="en-US">
                <a:solidFill>
                  <a:srgbClr val="000000"/>
                </a:solidFill>
                <a:latin typeface="Arial"/>
                <a:ea typeface="Arial"/>
                <a:cs typeface="Arial"/>
                <a:sym typeface="Arial"/>
              </a:rPr>
              <a:t>#!/bin/bash</a:t>
            </a:r>
          </a:p>
          <a:p>
            <a:r>
              <a:t/>
            </a:r>
          </a:p>
          <a:p>
            <a:pPr rtl="0">
              <a:lnSpc>
                <a:spcPct val="100000"/>
              </a:lnSpc>
              <a:buNone/>
            </a:pPr>
            <a:r>
              <a:rPr sz="2666" lang="en-US">
                <a:solidFill>
                  <a:srgbClr val="000000"/>
                </a:solidFill>
                <a:latin typeface="Arial"/>
                <a:ea typeface="Arial"/>
                <a:cs typeface="Arial"/>
                <a:sym typeface="Arial"/>
              </a:rPr>
              <a:t>iptables -P INPUT -j DROP</a:t>
            </a:r>
          </a:p>
          <a:p>
            <a:pPr rtl="0">
              <a:lnSpc>
                <a:spcPct val="100000"/>
              </a:lnSpc>
              <a:buNone/>
            </a:pPr>
            <a:r>
              <a:rPr sz="2666" lang="en-US">
                <a:solidFill>
                  <a:srgbClr val="000000"/>
                </a:solidFill>
                <a:latin typeface="Arial"/>
                <a:ea typeface="Arial"/>
                <a:cs typeface="Arial"/>
                <a:sym typeface="Arial"/>
              </a:rPr>
              <a:t>iptables -P FORWARD -j DROP</a:t>
            </a:r>
          </a:p>
          <a:p>
            <a:pPr rtl="0">
              <a:lnSpc>
                <a:spcPct val="100000"/>
              </a:lnSpc>
              <a:buNone/>
            </a:pPr>
            <a:r>
              <a:rPr sz="2666" lang="en-US">
                <a:solidFill>
                  <a:srgbClr val="000000"/>
                </a:solidFill>
                <a:latin typeface="Arial"/>
                <a:ea typeface="Arial"/>
                <a:cs typeface="Arial"/>
                <a:sym typeface="Arial"/>
              </a:rPr>
              <a:t>iptables -A INPUT -m state --state ESTABLISHED,RELATED -j ACCEPT</a:t>
            </a:r>
          </a:p>
          <a:p>
            <a:pPr rtl="0">
              <a:lnSpc>
                <a:spcPct val="100000"/>
              </a:lnSpc>
              <a:buNone/>
            </a:pPr>
            <a:r>
              <a:rPr sz="2666" lang="en-US">
                <a:solidFill>
                  <a:srgbClr val="000000"/>
                </a:solidFill>
                <a:latin typeface="Arial"/>
                <a:ea typeface="Arial"/>
                <a:cs typeface="Arial"/>
                <a:sym typeface="Arial"/>
              </a:rPr>
              <a:t>iptables -A INPUT -p TCP -d 10.0.0.20 --dport 80 -j ACCEPT</a:t>
            </a:r>
          </a:p>
          <a:p>
            <a:pPr rtl="0">
              <a:lnSpc>
                <a:spcPct val="100000"/>
              </a:lnSpc>
              <a:buNone/>
            </a:pPr>
            <a:r>
              <a:rPr sz="2666" lang="en-US">
                <a:solidFill>
                  <a:srgbClr val="000000"/>
                </a:solidFill>
                <a:latin typeface="Arial"/>
                <a:ea typeface="Arial"/>
                <a:cs typeface="Arial"/>
                <a:sym typeface="Arial"/>
              </a:rPr>
              <a:t>iptables -A INPUT -p UDP -s 10.0.0.1 --dport 68 --sport 67 -j ACCEPT</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y="0" x="0"/>
          <a:ext cy="0" cx="0"/>
          <a:chOff y="0" x="0"/>
          <a:chExt cy="0" cx="0"/>
        </a:xfrm>
      </p:grpSpPr>
      <p:sp>
        <p:nvSpPr>
          <p:cNvPr id="108" name="Shape 108"/>
          <p:cNvSpPr txBox="1"/>
          <p:nvPr>
            <p:ph type="title"/>
          </p:nvPr>
        </p:nvSpPr>
        <p:spPr>
          <a:xfrm>
            <a:off y="304800" x="304800"/>
            <a:ext cy="990599" cx="9626599"/>
          </a:xfrm>
          <a:prstGeom prst="rect">
            <a:avLst/>
          </a:prstGeom>
        </p:spPr>
        <p:txBody>
          <a:bodyPr bIns="38100" rIns="38100" lIns="38100" tIns="38100" anchor="t" anchorCtr="0">
            <a:noAutofit/>
          </a:bodyPr>
          <a:lstStyle/>
          <a:p>
            <a:pPr rtl="0">
              <a:lnSpc>
                <a:spcPct val="100000"/>
              </a:lnSpc>
              <a:buNone/>
            </a:pPr>
            <a:r>
              <a:rPr sz="4266" lang="en-US">
                <a:solidFill>
                  <a:srgbClr val="DEAF0D"/>
                </a:solidFill>
                <a:latin typeface="Bodoni"/>
                <a:ea typeface="Bodoni"/>
                <a:cs typeface="Bodoni"/>
                <a:sym typeface="Bodoni"/>
              </a:rPr>
              <a:t>Port Knocking</a:t>
            </a:r>
          </a:p>
        </p:txBody>
      </p:sp>
      <p:sp>
        <p:nvSpPr>
          <p:cNvPr id="109" name="Shape 109"/>
          <p:cNvSpPr txBox="1"/>
          <p:nvPr>
            <p:ph idx="1" type="body"/>
          </p:nvPr>
        </p:nvSpPr>
        <p:spPr>
          <a:xfrm>
            <a:off y="1828800" x="304800"/>
            <a:ext cy="5562600" cx="9626599"/>
          </a:xfrm>
          <a:prstGeom prst="rect">
            <a:avLst/>
          </a:prstGeom>
        </p:spPr>
        <p:txBody>
          <a:bodyPr bIns="38100" rIns="38100" lIns="38100" tIns="38100" anchor="t" anchorCtr="0">
            <a:noAutofit/>
          </a:bodyPr>
          <a:lstStyle/>
          <a:p>
            <a:pPr rtl="0">
              <a:lnSpc>
                <a:spcPct val="100000"/>
              </a:lnSpc>
              <a:buNone/>
            </a:pPr>
            <a:r>
              <a:rPr sz="2666" lang="en-US">
                <a:solidFill>
                  <a:srgbClr val="FFFFFF"/>
                </a:solidFill>
                <a:latin typeface="Arial"/>
                <a:ea typeface="Arial"/>
                <a:cs typeface="Arial"/>
                <a:sym typeface="Arial"/>
              </a:rPr>
              <a:t>    Port knocking, also awesome.</a:t>
            </a:r>
          </a:p>
          <a:p>
            <a:pPr rtl="0">
              <a:lnSpc>
                <a:spcPct val="100000"/>
              </a:lnSpc>
              <a:buNone/>
            </a:pPr>
            <a:r>
              <a:rPr sz="2666" lang="en-US">
                <a:solidFill>
                  <a:srgbClr val="FFFFFF"/>
                </a:solidFill>
                <a:latin typeface="Arial"/>
                <a:ea typeface="Arial"/>
                <a:cs typeface="Arial"/>
                <a:sym typeface="Arial"/>
              </a:rPr>
              <a:t>    With port knocking, if a user wants to connect to a given port, usually 22 for SSH, then they have to ping several other ports in a sequence to open the port.</a:t>
            </a:r>
          </a:p>
          <a:p>
            <a:pPr rtl="0">
              <a:lnSpc>
                <a:spcPct val="100000"/>
              </a:lnSpc>
              <a:buNone/>
            </a:pPr>
            <a:r>
              <a:rPr sz="2666" lang="en-US">
                <a:solidFill>
                  <a:srgbClr val="FFFFFF"/>
                </a:solidFill>
                <a:latin typeface="Arial"/>
                <a:ea typeface="Arial"/>
                <a:cs typeface="Arial"/>
                <a:sym typeface="Arial"/>
              </a:rPr>
              <a:t>    There are programs to do it, like knockd, but why?  You can use iptables instead!</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y="0" x="0"/>
          <a:ext cy="0" cx="0"/>
          <a:chOff y="0" x="0"/>
          <a:chExt cy="0" cx="0"/>
        </a:xfrm>
      </p:grpSpPr>
      <p:sp>
        <p:nvSpPr>
          <p:cNvPr id="114" name="Shape 114"/>
          <p:cNvSpPr/>
          <p:nvPr/>
        </p:nvSpPr>
        <p:spPr>
          <a:xfrm>
            <a:off y="1042450" x="163650"/>
            <a:ext cy="6300149" cx="9703574"/>
          </a:xfrm>
          <a:prstGeom prst="rect">
            <a:avLst/>
          </a:prstGeom>
          <a:solidFill>
            <a:srgbClr val="FFFFFF"/>
          </a:solidFill>
          <a:ln w="12700" cap="flat">
            <a:solidFill>
              <a:srgbClr val="000000"/>
            </a:solidFill>
            <a:prstDash val="solid"/>
            <a:round/>
            <a:headEnd w="med" len="med" type="none"/>
            <a:tailEnd w="med" len="med" type="none"/>
          </a:ln>
        </p:spPr>
        <p:txBody>
          <a:bodyPr bIns="91425" rIns="91425" lIns="91425" tIns="91425" anchor="ctr" anchorCtr="0">
            <a:noAutofit/>
          </a:bodyPr>
          <a:lstStyle/>
          <a:p/>
        </p:txBody>
      </p:sp>
      <p:sp>
        <p:nvSpPr>
          <p:cNvPr id="115" name="Shape 115"/>
          <p:cNvSpPr txBox="1"/>
          <p:nvPr>
            <p:ph type="title"/>
          </p:nvPr>
        </p:nvSpPr>
        <p:spPr>
          <a:xfrm>
            <a:off y="304800" x="304800"/>
            <a:ext cy="990599" cx="9626599"/>
          </a:xfrm>
          <a:prstGeom prst="rect">
            <a:avLst/>
          </a:prstGeom>
        </p:spPr>
        <p:txBody>
          <a:bodyPr bIns="38100" rIns="38100" lIns="38100" tIns="38100" anchor="t" anchorCtr="0">
            <a:noAutofit/>
          </a:bodyPr>
          <a:lstStyle/>
          <a:p>
            <a:pPr rtl="0">
              <a:lnSpc>
                <a:spcPct val="100000"/>
              </a:lnSpc>
              <a:buNone/>
            </a:pPr>
            <a:r>
              <a:rPr sz="4266" lang="en-US">
                <a:solidFill>
                  <a:srgbClr val="DEAF0D"/>
                </a:solidFill>
                <a:latin typeface="Bodoni"/>
                <a:ea typeface="Bodoni"/>
                <a:cs typeface="Bodoni"/>
                <a:sym typeface="Bodoni"/>
              </a:rPr>
              <a:t>The ruleset</a:t>
            </a:r>
          </a:p>
        </p:txBody>
      </p:sp>
      <p:sp>
        <p:nvSpPr>
          <p:cNvPr id="116" name="Shape 116"/>
          <p:cNvSpPr txBox="1"/>
          <p:nvPr>
            <p:ph idx="1" type="body"/>
          </p:nvPr>
        </p:nvSpPr>
        <p:spPr>
          <a:xfrm>
            <a:off y="1155000" x="170425"/>
            <a:ext cy="6148000" cx="9737299"/>
          </a:xfrm>
          <a:prstGeom prst="rect">
            <a:avLst/>
          </a:prstGeom>
        </p:spPr>
        <p:txBody>
          <a:bodyPr bIns="38100" rIns="38100" lIns="38100" tIns="38100" anchor="t" anchorCtr="0">
            <a:noAutofit/>
          </a:bodyPr>
          <a:lstStyle/>
          <a:p>
            <a:pPr rtl="0">
              <a:lnSpc>
                <a:spcPct val="100000"/>
              </a:lnSpc>
              <a:buNone/>
            </a:pPr>
            <a:r>
              <a:rPr sz="2666" lang="en-US">
                <a:solidFill>
                  <a:srgbClr val="000000"/>
                </a:solidFill>
                <a:latin typeface="Arial"/>
                <a:ea typeface="Arial"/>
                <a:cs typeface="Arial"/>
                <a:sym typeface="Arial"/>
              </a:rPr>
              <a:t>#!/bin/bash</a:t>
            </a:r>
          </a:p>
          <a:p>
            <a:pPr rtl="0">
              <a:lnSpc>
                <a:spcPct val="100000"/>
              </a:lnSpc>
              <a:buNone/>
            </a:pPr>
            <a:r>
              <a:rPr sz="2666" lang="en-US">
                <a:solidFill>
                  <a:srgbClr val="000000"/>
                </a:solidFill>
                <a:latin typeface="Arial"/>
                <a:ea typeface="Arial"/>
                <a:cs typeface="Arial"/>
                <a:sym typeface="Arial"/>
              </a:rPr>
              <a:t> </a:t>
            </a:r>
          </a:p>
          <a:p>
            <a:pPr rtl="0">
              <a:lnSpc>
                <a:spcPct val="100000"/>
              </a:lnSpc>
              <a:buNone/>
            </a:pPr>
            <a:r>
              <a:rPr sz="2666" lang="en-US">
                <a:solidFill>
                  <a:srgbClr val="000000"/>
                </a:solidFill>
                <a:latin typeface="Arial"/>
                <a:ea typeface="Arial"/>
                <a:cs typeface="Arial"/>
                <a:sym typeface="Arial"/>
              </a:rPr>
              <a:t>iptables -N TO-PHASE2</a:t>
            </a:r>
          </a:p>
          <a:p>
            <a:pPr rtl="0">
              <a:lnSpc>
                <a:spcPct val="100000"/>
              </a:lnSpc>
              <a:buNone/>
            </a:pPr>
            <a:r>
              <a:rPr sz="2666" lang="en-US">
                <a:solidFill>
                  <a:srgbClr val="000000"/>
                </a:solidFill>
                <a:latin typeface="Arial"/>
                <a:ea typeface="Arial"/>
                <a:cs typeface="Arial"/>
                <a:sym typeface="Arial"/>
              </a:rPr>
              <a:t>iptables -N TO-PHASE3</a:t>
            </a:r>
          </a:p>
          <a:p>
            <a:pPr rtl="0">
              <a:lnSpc>
                <a:spcPct val="100000"/>
              </a:lnSpc>
              <a:buNone/>
            </a:pPr>
            <a:r>
              <a:rPr sz="2666" lang="en-US">
                <a:solidFill>
                  <a:srgbClr val="000000"/>
                </a:solidFill>
                <a:latin typeface="Arial"/>
                <a:ea typeface="Arial"/>
                <a:cs typeface="Arial"/>
                <a:sym typeface="Arial"/>
              </a:rPr>
              <a:t>iptables -N TO-PHASE4</a:t>
            </a:r>
          </a:p>
          <a:p>
            <a:pPr rtl="0">
              <a:lnSpc>
                <a:spcPct val="100000"/>
              </a:lnSpc>
              <a:buNone/>
            </a:pPr>
            <a:r>
              <a:rPr sz="2666" lang="en-US">
                <a:solidFill>
                  <a:srgbClr val="000000"/>
                </a:solidFill>
                <a:latin typeface="Arial"/>
                <a:ea typeface="Arial"/>
                <a:cs typeface="Arial"/>
                <a:sym typeface="Arial"/>
              </a:rPr>
              <a:t>iptables -A INPUT -m recent --name PHASE1 --update</a:t>
            </a:r>
          </a:p>
          <a:p>
            <a:pPr rtl="0">
              <a:lnSpc>
                <a:spcPct val="100000"/>
              </a:lnSpc>
              <a:buNone/>
            </a:pPr>
            <a:r>
              <a:rPr sz="2666" lang="en-US">
                <a:solidFill>
                  <a:srgbClr val="000000"/>
                </a:solidFill>
                <a:latin typeface="Arial"/>
                <a:ea typeface="Arial"/>
                <a:cs typeface="Arial"/>
                <a:sym typeface="Arial"/>
              </a:rPr>
              <a:t>iptables -A INPUT -p tcp --dport 1 -m --set --name PHASE1</a:t>
            </a:r>
          </a:p>
          <a:p>
            <a:pPr rtl="0">
              <a:lnSpc>
                <a:spcPct val="100000"/>
              </a:lnSpc>
              <a:buNone/>
            </a:pPr>
            <a:r>
              <a:rPr sz="2666" lang="en-US">
                <a:solidFill>
                  <a:srgbClr val="000000"/>
                </a:solidFill>
                <a:latin typeface="Arial"/>
                <a:ea typeface="Arial"/>
                <a:cs typeface="Arial"/>
                <a:sym typeface="Arial"/>
              </a:rPr>
              <a:t>iptables -A INPUT -p tcp --dport 2 -m recent --rcheck --name PHASE1 -j TO-PHASE2</a:t>
            </a:r>
          </a:p>
          <a:p>
            <a:pPr rtl="0">
              <a:lnSpc>
                <a:spcPct val="100000"/>
              </a:lnSpc>
              <a:buNone/>
            </a:pPr>
            <a:r>
              <a:rPr sz="2666" lang="en-US">
                <a:solidFill>
                  <a:srgbClr val="000000"/>
                </a:solidFill>
                <a:latin typeface="Arial"/>
                <a:ea typeface="Arial"/>
                <a:cs typeface="Arial"/>
                <a:sym typeface="Arial"/>
              </a:rPr>
              <a:t>iptables -A INPUT -p tcp --dport 3 -m recent --rcheck --name PHASE2 -j TO-PHASE3</a:t>
            </a:r>
          </a:p>
          <a:p>
            <a:pPr rtl="0">
              <a:lnSpc>
                <a:spcPct val="100000"/>
              </a:lnSpc>
              <a:buNone/>
            </a:pPr>
            <a:r>
              <a:rPr sz="2666" lang="en-US">
                <a:solidFill>
                  <a:srgbClr val="000000"/>
                </a:solidFill>
                <a:latin typeface="Arial"/>
                <a:ea typeface="Arial"/>
                <a:cs typeface="Arial"/>
                <a:sym typeface="Arial"/>
              </a:rPr>
              <a:t>iptables -A INPUT -p tcp --dport 4 -m recent --rcheck --name PHASE3 -j TO-PHASE4</a:t>
            </a:r>
          </a:p>
          <a:p>
            <a:pPr rtl="0">
              <a:lnSpc>
                <a:spcPct val="100000"/>
              </a:lnSpc>
              <a:buNone/>
            </a:pPr>
            <a:r>
              <a:rPr sz="2666" lang="en-US">
                <a:solidFill>
                  <a:srgbClr val="000000"/>
                </a:solidFill>
                <a:latin typeface="Arial"/>
                <a:ea typeface="Arial"/>
                <a:cs typeface="Arial"/>
                <a:sym typeface="Arial"/>
              </a:rPr>
              <a:t>iptables -A INPUT -p tcp --dport 22 -m recent --rcheck --seconds 2 --name PHASE4 -j ACCEPT</a:t>
            </a:r>
          </a:p>
          <a:p>
            <a:r>
              <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y="0" x="0"/>
          <a:ext cy="0" cx="0"/>
          <a:chOff y="0" x="0"/>
          <a:chExt cy="0" cx="0"/>
        </a:xfrm>
      </p:grpSpPr>
      <p:sp>
        <p:nvSpPr>
          <p:cNvPr id="121" name="Shape 121"/>
          <p:cNvSpPr/>
          <p:nvPr/>
        </p:nvSpPr>
        <p:spPr>
          <a:xfrm>
            <a:off y="1025400" x="216100"/>
            <a:ext cy="4418049" cx="9638199"/>
          </a:xfrm>
          <a:prstGeom prst="rect">
            <a:avLst/>
          </a:prstGeom>
          <a:solidFill>
            <a:srgbClr val="FFFFFF"/>
          </a:solidFill>
          <a:ln w="12700" cap="flat">
            <a:solidFill>
              <a:srgbClr val="000000"/>
            </a:solidFill>
            <a:prstDash val="solid"/>
            <a:round/>
            <a:headEnd w="med" len="med" type="none"/>
            <a:tailEnd w="med" len="med" type="none"/>
          </a:ln>
        </p:spPr>
        <p:txBody>
          <a:bodyPr bIns="91425" rIns="91425" lIns="91425" tIns="91425" anchor="ctr" anchorCtr="0">
            <a:noAutofit/>
          </a:bodyPr>
          <a:lstStyle/>
          <a:p/>
        </p:txBody>
      </p:sp>
      <p:sp>
        <p:nvSpPr>
          <p:cNvPr id="122" name="Shape 122"/>
          <p:cNvSpPr txBox="1"/>
          <p:nvPr>
            <p:ph type="title"/>
          </p:nvPr>
        </p:nvSpPr>
        <p:spPr>
          <a:xfrm>
            <a:off y="304800" x="304800"/>
            <a:ext cy="990599" cx="9626599"/>
          </a:xfrm>
          <a:prstGeom prst="rect">
            <a:avLst/>
          </a:prstGeom>
        </p:spPr>
        <p:txBody>
          <a:bodyPr bIns="38100" rIns="38100" lIns="38100" tIns="38100" anchor="t" anchorCtr="0">
            <a:noAutofit/>
          </a:bodyPr>
          <a:lstStyle/>
          <a:p>
            <a:pPr rtl="0">
              <a:lnSpc>
                <a:spcPct val="100000"/>
              </a:lnSpc>
              <a:buNone/>
            </a:pPr>
            <a:r>
              <a:rPr sz="4266" lang="en-US">
                <a:solidFill>
                  <a:srgbClr val="DEAF0D"/>
                </a:solidFill>
                <a:latin typeface="Bodoni"/>
                <a:ea typeface="Bodoni"/>
                <a:cs typeface="Bodoni"/>
                <a:sym typeface="Bodoni"/>
              </a:rPr>
              <a:t>The ruleset cont'd</a:t>
            </a:r>
          </a:p>
        </p:txBody>
      </p:sp>
      <p:sp>
        <p:nvSpPr>
          <p:cNvPr id="123" name="Shape 123"/>
          <p:cNvSpPr txBox="1"/>
          <p:nvPr>
            <p:ph idx="1" type="body"/>
          </p:nvPr>
        </p:nvSpPr>
        <p:spPr>
          <a:xfrm>
            <a:off y="1136875" x="209750"/>
            <a:ext cy="4305700" cx="9685225"/>
          </a:xfrm>
          <a:prstGeom prst="rect">
            <a:avLst/>
          </a:prstGeom>
        </p:spPr>
        <p:txBody>
          <a:bodyPr bIns="38100" rIns="38100" lIns="38100" tIns="38100" anchor="t" anchorCtr="0">
            <a:noAutofit/>
          </a:bodyPr>
          <a:lstStyle/>
          <a:p>
            <a:pPr rtl="0">
              <a:lnSpc>
                <a:spcPct val="100000"/>
              </a:lnSpc>
              <a:buNone/>
            </a:pPr>
            <a:r>
              <a:rPr sz="2666" lang="en-US">
                <a:solidFill>
                  <a:srgbClr val="000000"/>
                </a:solidFill>
                <a:latin typeface="Arial"/>
                <a:ea typeface="Arial"/>
                <a:cs typeface="Arial"/>
                <a:sym typeface="Arial"/>
              </a:rPr>
              <a:t>iptables -A TO-PHASE2 -m recent --name PHASE1 --remove</a:t>
            </a:r>
          </a:p>
          <a:p>
            <a:pPr rtl="0">
              <a:lnSpc>
                <a:spcPct val="100000"/>
              </a:lnSpc>
              <a:buNone/>
            </a:pPr>
            <a:r>
              <a:rPr sz="2666" lang="en-US">
                <a:solidFill>
                  <a:srgbClr val="000000"/>
                </a:solidFill>
                <a:latin typeface="Arial"/>
                <a:ea typeface="Arial"/>
                <a:cs typeface="Arial"/>
                <a:sym typeface="Arial"/>
              </a:rPr>
              <a:t>iptables -A TO-PHASE2 -m recent --name PHASE2 --set</a:t>
            </a:r>
          </a:p>
          <a:p>
            <a:pPr rtl="0">
              <a:lnSpc>
                <a:spcPct val="100000"/>
              </a:lnSpc>
              <a:buNone/>
            </a:pPr>
            <a:r>
              <a:rPr sz="2666" lang="en-US">
                <a:solidFill>
                  <a:srgbClr val="000000"/>
                </a:solidFill>
                <a:latin typeface="Arial"/>
                <a:ea typeface="Arial"/>
                <a:cs typeface="Arial"/>
                <a:sym typeface="Arial"/>
              </a:rPr>
              <a:t>iptables -A TO-PHASE2 -j LOG --log-prefix "Moved to phase 2: "</a:t>
            </a:r>
          </a:p>
          <a:p>
            <a:r>
              <a:t/>
            </a:r>
          </a:p>
          <a:p>
            <a:pPr rtl="0">
              <a:lnSpc>
                <a:spcPct val="100000"/>
              </a:lnSpc>
              <a:buNone/>
            </a:pPr>
            <a:r>
              <a:rPr sz="2666" lang="en-US">
                <a:solidFill>
                  <a:srgbClr val="000000"/>
                </a:solidFill>
                <a:latin typeface="Arial"/>
                <a:ea typeface="Arial"/>
                <a:cs typeface="Arial"/>
                <a:sym typeface="Arial"/>
              </a:rPr>
              <a:t>iptables -A TO-PHASE3 -m recent --name PHASE2 --remove</a:t>
            </a:r>
          </a:p>
          <a:p>
            <a:pPr rtl="0">
              <a:lnSpc>
                <a:spcPct val="100000"/>
              </a:lnSpc>
              <a:buNone/>
            </a:pPr>
            <a:r>
              <a:rPr sz="2666" lang="en-US">
                <a:solidFill>
                  <a:srgbClr val="000000"/>
                </a:solidFill>
                <a:latin typeface="Arial"/>
                <a:ea typeface="Arial"/>
                <a:cs typeface="Arial"/>
                <a:sym typeface="Arial"/>
              </a:rPr>
              <a:t>iptables -A TO-PHASE3 -m recent --name PHASE3 --set</a:t>
            </a:r>
          </a:p>
          <a:p>
            <a:pPr rtl="0">
              <a:lnSpc>
                <a:spcPct val="100000"/>
              </a:lnSpc>
              <a:buNone/>
            </a:pPr>
            <a:r>
              <a:rPr sz="2666" lang="en-US">
                <a:solidFill>
                  <a:srgbClr val="000000"/>
                </a:solidFill>
                <a:latin typeface="Arial"/>
                <a:ea typeface="Arial"/>
                <a:cs typeface="Arial"/>
                <a:sym typeface="Arial"/>
              </a:rPr>
              <a:t>iptables -A TO-PHASE3 -j LOG --log-prefix "Moved to phase 3: "</a:t>
            </a:r>
          </a:p>
          <a:p>
            <a:pPr rtl="0">
              <a:lnSpc>
                <a:spcPct val="100000"/>
              </a:lnSpc>
              <a:buNone/>
            </a:pPr>
            <a:r>
              <a:rPr sz="2666" lang="en-US">
                <a:solidFill>
                  <a:srgbClr val="000000"/>
                </a:solidFill>
                <a:latin typeface="Arial"/>
                <a:ea typeface="Arial"/>
                <a:cs typeface="Arial"/>
                <a:sym typeface="Arial"/>
              </a:rPr>
              <a:t> </a:t>
            </a:r>
          </a:p>
          <a:p>
            <a:pPr rtl="0">
              <a:lnSpc>
                <a:spcPct val="100000"/>
              </a:lnSpc>
              <a:buNone/>
            </a:pPr>
            <a:r>
              <a:rPr sz="2666" lang="en-US">
                <a:solidFill>
                  <a:srgbClr val="000000"/>
                </a:solidFill>
                <a:latin typeface="Arial"/>
                <a:ea typeface="Arial"/>
                <a:cs typeface="Arial"/>
                <a:sym typeface="Arial"/>
              </a:rPr>
              <a:t>iptables -A TO-PHASE4 -m recent --name PHASE3 --remove</a:t>
            </a:r>
          </a:p>
          <a:p>
            <a:pPr rtl="0">
              <a:lnSpc>
                <a:spcPct val="100000"/>
              </a:lnSpc>
              <a:buNone/>
            </a:pPr>
            <a:r>
              <a:rPr sz="2666" lang="en-US">
                <a:solidFill>
                  <a:srgbClr val="000000"/>
                </a:solidFill>
                <a:latin typeface="Arial"/>
                <a:ea typeface="Arial"/>
                <a:cs typeface="Arial"/>
                <a:sym typeface="Arial"/>
              </a:rPr>
              <a:t>iptables -A TO-PHASE4 -m recent --name PHASE4 --set</a:t>
            </a:r>
          </a:p>
          <a:p>
            <a:pPr rtl="0">
              <a:lnSpc>
                <a:spcPct val="100000"/>
              </a:lnSpc>
              <a:buNone/>
            </a:pPr>
            <a:r>
              <a:rPr sz="2666" lang="en-US">
                <a:solidFill>
                  <a:srgbClr val="000000"/>
                </a:solidFill>
                <a:latin typeface="Arial"/>
                <a:ea typeface="Arial"/>
                <a:cs typeface="Arial"/>
                <a:sym typeface="Arial"/>
              </a:rPr>
              <a:t>iptables -A TO-PHASE4 -j LOG --log-prefix "Moved to phase 4: "</a:t>
            </a:r>
          </a:p>
          <a:p>
            <a:pPr rtl="0">
              <a:lnSpc>
                <a:spcPct val="100000"/>
              </a:lnSpc>
              <a:buNone/>
            </a:pPr>
            <a:r>
              <a:rPr sz="2666" lang="en-US">
                <a:solidFill>
                  <a:srgbClr val="000000"/>
                </a:solidFill>
                <a:latin typeface="Arial"/>
                <a:ea typeface="Arial"/>
                <a:cs typeface="Arial"/>
                <a:sym typeface="Arial"/>
              </a:rPr>
              <a:t> </a:t>
            </a:r>
          </a:p>
        </p:txBody>
      </p:sp>
      <p:sp>
        <p:nvSpPr>
          <p:cNvPr id="124" name="Shape 124"/>
          <p:cNvSpPr txBox="1"/>
          <p:nvPr/>
        </p:nvSpPr>
        <p:spPr>
          <a:xfrm>
            <a:off y="5534650" x="327725"/>
            <a:ext cy="581800" cx="7673674"/>
          </a:xfrm>
          <a:prstGeom prst="rect">
            <a:avLst/>
          </a:prstGeom>
        </p:spPr>
        <p:txBody>
          <a:bodyPr bIns="38100" rIns="38100" lIns="38100" tIns="38100" anchor="t" anchorCtr="0">
            <a:noAutofit/>
          </a:bodyPr>
          <a:lstStyle/>
          <a:p>
            <a:pPr rtl="0">
              <a:lnSpc>
                <a:spcPct val="100000"/>
              </a:lnSpc>
              <a:buNone/>
            </a:pPr>
            <a:r>
              <a:rPr sz="1600" lang="en-US">
                <a:solidFill>
                  <a:srgbClr val="FFFFFF"/>
                </a:solidFill>
                <a:latin typeface="Arial"/>
                <a:ea typeface="Arial"/>
                <a:cs typeface="Arial"/>
                <a:sym typeface="Arial"/>
              </a:rPr>
              <a:t>http://www.debian-administration.org/articles/268</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 name="Shape 24"/>
        <p:cNvGrpSpPr/>
        <p:nvPr/>
      </p:nvGrpSpPr>
      <p:grpSpPr>
        <a:xfrm>
          <a:off y="0" x="0"/>
          <a:ext cy="0" cx="0"/>
          <a:chOff y="0" x="0"/>
          <a:chExt cy="0" cx="0"/>
        </a:xfrm>
      </p:grpSpPr>
      <p:sp>
        <p:nvSpPr>
          <p:cNvPr id="25" name="Shape 25"/>
          <p:cNvSpPr txBox="1"/>
          <p:nvPr>
            <p:ph type="title"/>
          </p:nvPr>
        </p:nvSpPr>
        <p:spPr>
          <a:xfrm>
            <a:off y="304800" x="304800"/>
            <a:ext cy="990599" cx="9626599"/>
          </a:xfrm>
          <a:prstGeom prst="rect">
            <a:avLst/>
          </a:prstGeom>
        </p:spPr>
        <p:txBody>
          <a:bodyPr bIns="38100" rIns="38100" lIns="38100" tIns="38100" anchor="t" anchorCtr="0">
            <a:noAutofit/>
          </a:bodyPr>
          <a:lstStyle/>
          <a:p>
            <a:pPr rtl="0">
              <a:lnSpc>
                <a:spcPct val="100000"/>
              </a:lnSpc>
              <a:buNone/>
            </a:pPr>
            <a:r>
              <a:rPr sz="4266" lang="en-US">
                <a:solidFill>
                  <a:srgbClr val="DEAF0D"/>
                </a:solidFill>
                <a:latin typeface="Bodoni"/>
                <a:ea typeface="Bodoni"/>
                <a:cs typeface="Bodoni"/>
                <a:sym typeface="Bodoni"/>
              </a:rPr>
              <a:t>Follow along with this presentation!</a:t>
            </a:r>
          </a:p>
        </p:txBody>
      </p:sp>
      <p:sp>
        <p:nvSpPr>
          <p:cNvPr id="26" name="Shape 26"/>
          <p:cNvSpPr txBox="1"/>
          <p:nvPr>
            <p:ph idx="1" type="body"/>
          </p:nvPr>
        </p:nvSpPr>
        <p:spPr>
          <a:xfrm>
            <a:off y="1828800" x="304800"/>
            <a:ext cy="5562600" cx="9626599"/>
          </a:xfrm>
          <a:prstGeom prst="rect">
            <a:avLst/>
          </a:prstGeom>
        </p:spPr>
        <p:txBody>
          <a:bodyPr bIns="38100" rIns="38100" lIns="38100" tIns="38100" anchor="t" anchorCtr="0">
            <a:noAutofit/>
          </a:bodyPr>
          <a:lstStyle/>
          <a:p>
            <a:pPr rtl="0">
              <a:lnSpc>
                <a:spcPct val="100000"/>
              </a:lnSpc>
              <a:buNone/>
            </a:pPr>
            <a:r>
              <a:rPr sz="2666" lang="en-US">
                <a:solidFill>
                  <a:srgbClr val="FFFFFF"/>
                </a:solidFill>
                <a:latin typeface="Arial"/>
                <a:ea typeface="Arial"/>
                <a:cs typeface="Arial"/>
                <a:sym typeface="Arial"/>
              </a:rPr>
              <a:t>Go to the URL below and you should be good:</a:t>
            </a:r>
          </a:p>
          <a:p>
            <a:pPr rtl="0">
              <a:lnSpc>
                <a:spcPct val="100000"/>
              </a:lnSpc>
              <a:buNone/>
            </a:pPr>
            <a:r>
              <a:rPr sz="2666" lang="en-US">
                <a:solidFill>
                  <a:srgbClr val="FFFFFF"/>
                </a:solidFill>
                <a:latin typeface="Arial"/>
                <a:ea typeface="Arial"/>
                <a:cs typeface="Arial"/>
                <a:sym typeface="Arial"/>
              </a:rPr>
              <a:t>http://is.gd/k1Oo</a:t>
            </a:r>
          </a:p>
          <a:p>
            <a:r>
              <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 name="Shape 30"/>
        <p:cNvGrpSpPr/>
        <p:nvPr/>
      </p:nvGrpSpPr>
      <p:grpSpPr>
        <a:xfrm>
          <a:off y="0" x="0"/>
          <a:ext cy="0" cx="0"/>
          <a:chOff y="0" x="0"/>
          <a:chExt cy="0" cx="0"/>
        </a:xfrm>
      </p:grpSpPr>
      <p:sp>
        <p:nvSpPr>
          <p:cNvPr id="31" name="Shape 31"/>
          <p:cNvSpPr txBox="1"/>
          <p:nvPr>
            <p:ph type="title"/>
          </p:nvPr>
        </p:nvSpPr>
        <p:spPr>
          <a:xfrm>
            <a:off y="304800" x="304800"/>
            <a:ext cy="990599" cx="9626599"/>
          </a:xfrm>
          <a:prstGeom prst="rect">
            <a:avLst/>
          </a:prstGeom>
        </p:spPr>
        <p:txBody>
          <a:bodyPr bIns="38100" rIns="38100" lIns="38100" tIns="38100" anchor="t" anchorCtr="0">
            <a:noAutofit/>
          </a:bodyPr>
          <a:lstStyle/>
          <a:p>
            <a:pPr rtl="0">
              <a:lnSpc>
                <a:spcPct val="100000"/>
              </a:lnSpc>
              <a:buNone/>
            </a:pPr>
            <a:r>
              <a:rPr sz="4266" lang="en-US">
                <a:solidFill>
                  <a:srgbClr val="DEAF0D"/>
                </a:solidFill>
                <a:latin typeface="Bodoni"/>
                <a:ea typeface="Bodoni"/>
                <a:cs typeface="Bodoni"/>
                <a:sym typeface="Bodoni"/>
              </a:rPr>
              <a:t>Scope</a:t>
            </a:r>
          </a:p>
        </p:txBody>
      </p:sp>
      <p:sp>
        <p:nvSpPr>
          <p:cNvPr id="32" name="Shape 32"/>
          <p:cNvSpPr txBox="1"/>
          <p:nvPr>
            <p:ph idx="1" type="body"/>
          </p:nvPr>
        </p:nvSpPr>
        <p:spPr>
          <a:xfrm>
            <a:off y="1828800" x="304800"/>
            <a:ext cy="5562600" cx="9626599"/>
          </a:xfrm>
          <a:prstGeom prst="rect">
            <a:avLst/>
          </a:prstGeom>
        </p:spPr>
        <p:txBody>
          <a:bodyPr bIns="38100" rIns="38100" lIns="38100" tIns="38100" anchor="t" anchorCtr="0">
            <a:noAutofit/>
          </a:bodyPr>
          <a:lstStyle/>
          <a:p>
            <a:pPr rtl="0">
              <a:lnSpc>
                <a:spcPct val="100000"/>
              </a:lnSpc>
              <a:buNone/>
            </a:pPr>
            <a:r>
              <a:rPr sz="2666" lang="en-US">
                <a:solidFill>
                  <a:srgbClr val="FFFFFF"/>
                </a:solidFill>
                <a:latin typeface="Arial"/>
                <a:ea typeface="Arial"/>
                <a:cs typeface="Arial"/>
                <a:sym typeface="Arial"/>
              </a:rPr>
              <a:t>In this presentation, I'll be covering:</a:t>
            </a:r>
          </a:p>
          <a:p>
            <a:pPr rtl="0" lvl="0" marR="0" indent="-220133" marL="381000">
              <a:lnSpc>
                <a:spcPct val="100000"/>
              </a:lnSpc>
              <a:spcBef>
                <a:spcPts val="0"/>
              </a:spcBef>
              <a:spcAft>
                <a:spcPts val="0"/>
              </a:spcAft>
              <a:buClr>
                <a:srgbClr val="FFFFFF"/>
              </a:buClr>
              <a:buSzPct val="164609"/>
              <a:buFont typeface="Arial"/>
              <a:buChar char="•"/>
            </a:pPr>
            <a:r>
              <a:rPr sz="2666" lang="en-US">
                <a:solidFill>
                  <a:srgbClr val="FFFFFF"/>
                </a:solidFill>
                <a:latin typeface="Arial"/>
                <a:ea typeface="Arial"/>
                <a:cs typeface="Arial"/>
                <a:sym typeface="Arial"/>
              </a:rPr>
              <a:t>Basic rulesets for the home user</a:t>
            </a:r>
          </a:p>
          <a:p>
            <a:pPr rtl="0" lvl="0" marR="0" indent="-220133" marL="381000">
              <a:lnSpc>
                <a:spcPct val="100000"/>
              </a:lnSpc>
              <a:spcBef>
                <a:spcPts val="0"/>
              </a:spcBef>
              <a:spcAft>
                <a:spcPts val="0"/>
              </a:spcAft>
              <a:buClr>
                <a:srgbClr val="FFFFFF"/>
              </a:buClr>
              <a:buSzPct val="164609"/>
              <a:buFont typeface="Arial"/>
              <a:buChar char="•"/>
            </a:pPr>
            <a:r>
              <a:rPr sz="2666" lang="en-US">
                <a:solidFill>
                  <a:srgbClr val="FFFFFF"/>
                </a:solidFill>
                <a:latin typeface="Arial"/>
                <a:ea typeface="Arial"/>
                <a:cs typeface="Arial"/>
                <a:sym typeface="Arial"/>
              </a:rPr>
              <a:t>How to build slightly more advanced rulesets</a:t>
            </a:r>
          </a:p>
          <a:p>
            <a:pPr rtl="0" lvl="0" marR="0" indent="-220133" marL="381000">
              <a:lnSpc>
                <a:spcPct val="100000"/>
              </a:lnSpc>
              <a:spcBef>
                <a:spcPts val="0"/>
              </a:spcBef>
              <a:spcAft>
                <a:spcPts val="0"/>
              </a:spcAft>
              <a:buClr>
                <a:srgbClr val="FFFFFF"/>
              </a:buClr>
              <a:buSzPct val="164609"/>
              <a:buFont typeface="Arial"/>
              <a:buChar char="•"/>
            </a:pPr>
            <a:r>
              <a:rPr sz="2666" lang="en-US">
                <a:solidFill>
                  <a:srgbClr val="FFFFFF"/>
                </a:solidFill>
                <a:latin typeface="Arial"/>
                <a:ea typeface="Arial"/>
                <a:cs typeface="Arial"/>
                <a:sym typeface="Arial"/>
              </a:rPr>
              <a:t>Port knocking</a:t>
            </a:r>
          </a:p>
          <a:p>
            <a:pPr rtl="0">
              <a:lnSpc>
                <a:spcPct val="100000"/>
              </a:lnSpc>
              <a:buNone/>
            </a:pPr>
            <a:r>
              <a:rPr sz="2666" lang="en-US">
                <a:solidFill>
                  <a:srgbClr val="FFFFFF"/>
                </a:solidFill>
                <a:latin typeface="Arial"/>
                <a:ea typeface="Arial"/>
                <a:cs typeface="Arial"/>
                <a:sym typeface="Arial"/>
              </a:rPr>
              <a:t> </a:t>
            </a:r>
          </a:p>
          <a:p>
            <a:pPr rtl="0">
              <a:lnSpc>
                <a:spcPct val="100000"/>
              </a:lnSpc>
              <a:buNone/>
            </a:pPr>
            <a:r>
              <a:rPr sz="2666" lang="en-US">
                <a:solidFill>
                  <a:srgbClr val="FFFFFF"/>
                </a:solidFill>
                <a:latin typeface="Arial"/>
                <a:ea typeface="Arial"/>
                <a:cs typeface="Arial"/>
                <a:sym typeface="Arial"/>
              </a:rPr>
              <a:t>There won't be a ton of basic command syntax covered, so you ought to read the manpages if you get confused too much by the syntax. </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 name="Shape 36"/>
        <p:cNvGrpSpPr/>
        <p:nvPr/>
      </p:nvGrpSpPr>
      <p:grpSpPr>
        <a:xfrm>
          <a:off y="0" x="0"/>
          <a:ext cy="0" cx="0"/>
          <a:chOff y="0" x="0"/>
          <a:chExt cy="0" cx="0"/>
        </a:xfrm>
      </p:grpSpPr>
      <p:sp>
        <p:nvSpPr>
          <p:cNvPr id="37" name="Shape 37"/>
          <p:cNvSpPr txBox="1"/>
          <p:nvPr>
            <p:ph type="title"/>
          </p:nvPr>
        </p:nvSpPr>
        <p:spPr>
          <a:xfrm>
            <a:off y="304800" x="304800"/>
            <a:ext cy="990599" cx="9626599"/>
          </a:xfrm>
          <a:prstGeom prst="rect">
            <a:avLst/>
          </a:prstGeom>
        </p:spPr>
        <p:txBody>
          <a:bodyPr bIns="38100" rIns="38100" lIns="38100" tIns="38100" anchor="t" anchorCtr="0">
            <a:noAutofit/>
          </a:bodyPr>
          <a:lstStyle/>
          <a:p>
            <a:pPr rtl="0">
              <a:lnSpc>
                <a:spcPct val="100000"/>
              </a:lnSpc>
              <a:buNone/>
            </a:pPr>
            <a:r>
              <a:rPr sz="4266" lang="en-US">
                <a:solidFill>
                  <a:srgbClr val="DEAF0D"/>
                </a:solidFill>
                <a:latin typeface="Bodoni"/>
                <a:ea typeface="Bodoni"/>
                <a:cs typeface="Bodoni"/>
                <a:sym typeface="Bodoni"/>
              </a:rPr>
              <a:t>Requirements</a:t>
            </a:r>
          </a:p>
        </p:txBody>
      </p:sp>
      <p:sp>
        <p:nvSpPr>
          <p:cNvPr id="38" name="Shape 38"/>
          <p:cNvSpPr txBox="1"/>
          <p:nvPr>
            <p:ph idx="1" type="body"/>
          </p:nvPr>
        </p:nvSpPr>
        <p:spPr>
          <a:xfrm>
            <a:off y="1828800" x="304800"/>
            <a:ext cy="5562600" cx="9626599"/>
          </a:xfrm>
          <a:prstGeom prst="rect">
            <a:avLst/>
          </a:prstGeom>
        </p:spPr>
        <p:txBody>
          <a:bodyPr bIns="38100" rIns="38100" lIns="38100" tIns="38100" anchor="t" anchorCtr="0">
            <a:noAutofit/>
          </a:bodyPr>
          <a:lstStyle/>
          <a:p>
            <a:pPr rtl="0" lvl="0" marR="0" indent="-220133" marL="381000">
              <a:lnSpc>
                <a:spcPct val="100000"/>
              </a:lnSpc>
              <a:spcBef>
                <a:spcPts val="0"/>
              </a:spcBef>
              <a:spcAft>
                <a:spcPts val="0"/>
              </a:spcAft>
              <a:buClr>
                <a:srgbClr val="FFFFFF"/>
              </a:buClr>
              <a:buSzPct val="164609"/>
              <a:buFont typeface="Arial"/>
              <a:buChar char="•"/>
            </a:pPr>
            <a:r>
              <a:rPr sz="2666" lang="en-US">
                <a:solidFill>
                  <a:srgbClr val="FFFFFF"/>
                </a:solidFill>
                <a:latin typeface="Arial"/>
                <a:ea typeface="Arial"/>
                <a:cs typeface="Arial"/>
                <a:sym typeface="Arial"/>
              </a:rPr>
              <a:t>Linux</a:t>
            </a:r>
          </a:p>
          <a:p>
            <a:pPr rtl="0" lvl="0" marR="0" indent="-220133" marL="381000">
              <a:lnSpc>
                <a:spcPct val="100000"/>
              </a:lnSpc>
              <a:spcBef>
                <a:spcPts val="0"/>
              </a:spcBef>
              <a:spcAft>
                <a:spcPts val="0"/>
              </a:spcAft>
              <a:buClr>
                <a:srgbClr val="FFFFFF"/>
              </a:buClr>
              <a:buSzPct val="164609"/>
              <a:buFont typeface="Arial"/>
              <a:buChar char="•"/>
            </a:pPr>
            <a:r>
              <a:rPr sz="2666" lang="en-US">
                <a:solidFill>
                  <a:srgbClr val="FFFFFF"/>
                </a:solidFill>
                <a:latin typeface="Arial"/>
                <a:ea typeface="Arial"/>
                <a:cs typeface="Arial"/>
                <a:sym typeface="Arial"/>
              </a:rPr>
              <a:t>2.3 kernel or above</a:t>
            </a:r>
          </a:p>
          <a:p>
            <a:pPr rtl="0" lvl="0" marR="0" indent="-220133" marL="381000">
              <a:lnSpc>
                <a:spcPct val="100000"/>
              </a:lnSpc>
              <a:spcBef>
                <a:spcPts val="0"/>
              </a:spcBef>
              <a:spcAft>
                <a:spcPts val="0"/>
              </a:spcAft>
              <a:buClr>
                <a:srgbClr val="FFFFFF"/>
              </a:buClr>
              <a:buSzPct val="164609"/>
              <a:buFont typeface="Arial"/>
              <a:buChar char="•"/>
            </a:pPr>
            <a:r>
              <a:rPr sz="2666" lang="en-US">
                <a:solidFill>
                  <a:srgbClr val="FFFFFF"/>
                </a:solidFill>
                <a:latin typeface="Arial"/>
                <a:ea typeface="Arial"/>
                <a:cs typeface="Arial"/>
                <a:sym typeface="Arial"/>
              </a:rPr>
              <a:t>Needs NETFILTER_CONFIG compiled into kernel</a:t>
            </a:r>
          </a:p>
          <a:p>
            <a:pPr rtl="0" lvl="1" marR="0" indent="-220133" marL="762000">
              <a:lnSpc>
                <a:spcPct val="100000"/>
              </a:lnSpc>
              <a:spcBef>
                <a:spcPts val="0"/>
              </a:spcBef>
              <a:spcAft>
                <a:spcPts val="0"/>
              </a:spcAft>
              <a:buClr>
                <a:srgbClr val="FFFFFF"/>
              </a:buClr>
              <a:buSzPct val="98765"/>
              <a:buFont typeface="Courier New"/>
              <a:buChar char="o"/>
            </a:pPr>
            <a:r>
              <a:rPr sz="2666" lang="en-US">
                <a:solidFill>
                  <a:srgbClr val="FFFFFF"/>
                </a:solidFill>
                <a:latin typeface="Arial"/>
                <a:ea typeface="Arial"/>
                <a:cs typeface="Arial"/>
                <a:sym typeface="Arial"/>
              </a:rPr>
              <a:t>All binary distros should have this by default </a:t>
            </a:r>
          </a:p>
          <a:p>
            <a:pPr rtl="0" lvl="0" marR="0" indent="-220133" marL="381000">
              <a:lnSpc>
                <a:spcPct val="100000"/>
              </a:lnSpc>
              <a:spcBef>
                <a:spcPts val="0"/>
              </a:spcBef>
              <a:spcAft>
                <a:spcPts val="0"/>
              </a:spcAft>
              <a:buClr>
                <a:srgbClr val="FFFFFF"/>
              </a:buClr>
              <a:buSzPct val="164609"/>
              <a:buFont typeface="Arial"/>
              <a:buChar char="•"/>
            </a:pPr>
            <a:r>
              <a:rPr sz="2666" lang="en-US">
                <a:solidFill>
                  <a:srgbClr val="FFFFFF"/>
                </a:solidFill>
                <a:latin typeface="Arial"/>
                <a:ea typeface="Arial"/>
                <a:cs typeface="Arial"/>
                <a:sym typeface="Arial"/>
              </a:rPr>
              <a:t>Root privileges on the machine you are configuring</a:t>
            </a:r>
          </a:p>
          <a:p>
            <a:pPr rtl="0" lvl="0" marR="0" indent="-220133" marL="381000">
              <a:lnSpc>
                <a:spcPct val="100000"/>
              </a:lnSpc>
              <a:spcBef>
                <a:spcPts val="0"/>
              </a:spcBef>
              <a:spcAft>
                <a:spcPts val="0"/>
              </a:spcAft>
              <a:buClr>
                <a:srgbClr val="FFFFFF"/>
              </a:buClr>
              <a:buSzPct val="164609"/>
              <a:buFont typeface="Arial"/>
              <a:buChar char="•"/>
            </a:pPr>
            <a:r>
              <a:rPr sz="2666" lang="en-US">
                <a:solidFill>
                  <a:srgbClr val="FFFFFF"/>
                </a:solidFill>
                <a:latin typeface="Arial"/>
                <a:ea typeface="Arial"/>
                <a:cs typeface="Arial"/>
                <a:sym typeface="Arial"/>
              </a:rPr>
              <a:t>And of course, iptables needs to be installed</a:t>
            </a:r>
          </a:p>
          <a:p>
            <a:pPr rtl="0">
              <a:lnSpc>
                <a:spcPct val="100000"/>
              </a:lnSpc>
              <a:buNone/>
            </a:pPr>
            <a:r>
              <a:rPr sz="2666" lang="en-US">
                <a:solidFill>
                  <a:srgbClr val="FFFFFF"/>
                </a:solidFill>
                <a:latin typeface="Arial"/>
                <a:ea typeface="Arial"/>
                <a:cs typeface="Arial"/>
                <a:sym typeface="Arial"/>
              </a:rPr>
              <a:t> </a:t>
            </a:r>
          </a:p>
          <a:p>
            <a:pPr rtl="0">
              <a:lnSpc>
                <a:spcPct val="100000"/>
              </a:lnSpc>
              <a:buNone/>
            </a:pPr>
            <a:r>
              <a:rPr sz="2666" lang="en-US">
                <a:solidFill>
                  <a:srgbClr val="FFFFFF"/>
                </a:solidFill>
                <a:latin typeface="Arial"/>
                <a:ea typeface="Arial"/>
                <a:cs typeface="Arial"/>
                <a:sym typeface="Arial"/>
              </a:rPr>
              <a:t>Almost every Linux distro should fit these requirements, so you generally shouldn't have to worry about them.  That is, unless you run a crazy Gentoo or LFS build. </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 name="Shape 42"/>
        <p:cNvGrpSpPr/>
        <p:nvPr/>
      </p:nvGrpSpPr>
      <p:grpSpPr>
        <a:xfrm>
          <a:off y="0" x="0"/>
          <a:ext cy="0" cx="0"/>
          <a:chOff y="0" x="0"/>
          <a:chExt cy="0" cx="0"/>
        </a:xfrm>
      </p:grpSpPr>
      <p:sp>
        <p:nvSpPr>
          <p:cNvPr id="43" name="Shape 43"/>
          <p:cNvSpPr txBox="1"/>
          <p:nvPr>
            <p:ph type="title"/>
          </p:nvPr>
        </p:nvSpPr>
        <p:spPr>
          <a:xfrm>
            <a:off y="304800" x="304800"/>
            <a:ext cy="990599" cx="9626599"/>
          </a:xfrm>
          <a:prstGeom prst="rect">
            <a:avLst/>
          </a:prstGeom>
        </p:spPr>
        <p:txBody>
          <a:bodyPr bIns="38100" rIns="38100" lIns="38100" tIns="38100" anchor="t" anchorCtr="0">
            <a:noAutofit/>
          </a:bodyPr>
          <a:lstStyle/>
          <a:p>
            <a:pPr rtl="0">
              <a:lnSpc>
                <a:spcPct val="100000"/>
              </a:lnSpc>
              <a:buNone/>
            </a:pPr>
            <a:r>
              <a:rPr sz="4266" lang="en-US">
                <a:solidFill>
                  <a:srgbClr val="DEAF0D"/>
                </a:solidFill>
                <a:latin typeface="Bodoni"/>
                <a:ea typeface="Bodoni"/>
                <a:cs typeface="Bodoni"/>
                <a:sym typeface="Bodoni"/>
              </a:rPr>
              <a:t>What is iptables?</a:t>
            </a:r>
          </a:p>
        </p:txBody>
      </p:sp>
      <p:sp>
        <p:nvSpPr>
          <p:cNvPr id="44" name="Shape 44"/>
          <p:cNvSpPr txBox="1"/>
          <p:nvPr>
            <p:ph idx="1" type="body"/>
          </p:nvPr>
        </p:nvSpPr>
        <p:spPr>
          <a:xfrm>
            <a:off y="1828800" x="304800"/>
            <a:ext cy="5562600" cx="9626599"/>
          </a:xfrm>
          <a:prstGeom prst="rect">
            <a:avLst/>
          </a:prstGeom>
        </p:spPr>
        <p:txBody>
          <a:bodyPr bIns="38100" rIns="38100" lIns="38100" tIns="38100" anchor="t" anchorCtr="0">
            <a:noAutofit/>
          </a:bodyPr>
          <a:lstStyle/>
          <a:p>
            <a:pPr rtl="0" lvl="0" marR="0" indent="-220133" marL="381000">
              <a:lnSpc>
                <a:spcPct val="100000"/>
              </a:lnSpc>
              <a:spcBef>
                <a:spcPts val="0"/>
              </a:spcBef>
              <a:spcAft>
                <a:spcPts val="0"/>
              </a:spcAft>
              <a:buClr>
                <a:srgbClr val="FFFFFF"/>
              </a:buClr>
              <a:buSzPct val="164609"/>
              <a:buFont typeface="Arial"/>
              <a:buChar char="•"/>
            </a:pPr>
            <a:r>
              <a:rPr sz="2666" lang="en-US">
                <a:solidFill>
                  <a:srgbClr val="FFFFFF"/>
                </a:solidFill>
                <a:latin typeface="Arial"/>
                <a:ea typeface="Arial"/>
                <a:cs typeface="Arial"/>
                <a:sym typeface="Arial"/>
              </a:rPr>
              <a:t>A program in userspace to configure packet filtering </a:t>
            </a:r>
          </a:p>
          <a:p>
            <a:pPr rtl="0" lvl="0" marR="0" indent="-220133" marL="381000">
              <a:lnSpc>
                <a:spcPct val="100000"/>
              </a:lnSpc>
              <a:spcBef>
                <a:spcPts val="0"/>
              </a:spcBef>
              <a:spcAft>
                <a:spcPts val="0"/>
              </a:spcAft>
              <a:buClr>
                <a:srgbClr val="FFFFFF"/>
              </a:buClr>
              <a:buSzPct val="164609"/>
              <a:buFont typeface="Arial"/>
              <a:buChar char="•"/>
            </a:pPr>
            <a:r>
              <a:rPr sz="2666" lang="en-US">
                <a:solidFill>
                  <a:srgbClr val="FFFFFF"/>
                </a:solidFill>
                <a:latin typeface="Arial"/>
                <a:ea typeface="Arial"/>
                <a:cs typeface="Arial"/>
                <a:sym typeface="Arial"/>
              </a:rPr>
              <a:t>Defines, inspects, and modifiers rules for packet filtering</a:t>
            </a:r>
          </a:p>
          <a:p>
            <a:pPr rtl="0" lvl="0" marR="0" indent="-220133" marL="381000">
              <a:lnSpc>
                <a:spcPct val="100000"/>
              </a:lnSpc>
              <a:spcBef>
                <a:spcPts val="0"/>
              </a:spcBef>
              <a:spcAft>
                <a:spcPts val="0"/>
              </a:spcAft>
              <a:buClr>
                <a:srgbClr val="FFFFFF"/>
              </a:buClr>
              <a:buSzPct val="164609"/>
              <a:buFont typeface="Arial"/>
              <a:buChar char="•"/>
            </a:pPr>
            <a:r>
              <a:rPr sz="2666" lang="en-US">
                <a:solidFill>
                  <a:srgbClr val="FFFFFF"/>
                </a:solidFill>
                <a:latin typeface="Arial"/>
                <a:ea typeface="Arial"/>
                <a:cs typeface="Arial"/>
                <a:sym typeface="Arial"/>
              </a:rPr>
              <a:t>Made up of chains of rules within tables</a:t>
            </a:r>
          </a:p>
          <a:p>
            <a:pPr rtl="0" lvl="0" marR="0" indent="-220133" marL="381000">
              <a:lnSpc>
                <a:spcPct val="100000"/>
              </a:lnSpc>
              <a:spcBef>
                <a:spcPts val="0"/>
              </a:spcBef>
              <a:spcAft>
                <a:spcPts val="0"/>
              </a:spcAft>
              <a:buClr>
                <a:srgbClr val="FFFFFF"/>
              </a:buClr>
              <a:buSzPct val="164609"/>
              <a:buFont typeface="Arial"/>
              <a:buChar char="•"/>
            </a:pPr>
            <a:r>
              <a:rPr sz="2666" lang="en-US">
                <a:solidFill>
                  <a:srgbClr val="FFFFFF"/>
                </a:solidFill>
                <a:latin typeface="Arial"/>
                <a:ea typeface="Arial"/>
                <a:cs typeface="Arial"/>
                <a:sym typeface="Arial"/>
              </a:rPr>
              <a:t>iptables does NOT actually filter the packets</a:t>
            </a:r>
          </a:p>
          <a:p>
            <a:pPr rtl="0" lvl="0" marR="0" indent="-220133" marL="381000">
              <a:lnSpc>
                <a:spcPct val="100000"/>
              </a:lnSpc>
              <a:spcBef>
                <a:spcPts val="0"/>
              </a:spcBef>
              <a:spcAft>
                <a:spcPts val="0"/>
              </a:spcAft>
              <a:buClr>
                <a:srgbClr val="FFFFFF"/>
              </a:buClr>
              <a:buSzPct val="164609"/>
              <a:buFont typeface="Arial"/>
              <a:buChar char="•"/>
            </a:pPr>
            <a:r>
              <a:rPr sz="2666" lang="en-US">
                <a:solidFill>
                  <a:srgbClr val="FFFFFF"/>
                </a:solidFill>
                <a:latin typeface="Arial"/>
                <a:ea typeface="Arial"/>
                <a:cs typeface="Arial"/>
                <a:sym typeface="Arial"/>
              </a:rPr>
              <a:t>iptables is ONLY a configuration program </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 name="Shape 48"/>
        <p:cNvGrpSpPr/>
        <p:nvPr/>
      </p:nvGrpSpPr>
      <p:grpSpPr>
        <a:xfrm>
          <a:off y="0" x="0"/>
          <a:ext cy="0" cx="0"/>
          <a:chOff y="0" x="0"/>
          <a:chExt cy="0" cx="0"/>
        </a:xfrm>
      </p:grpSpPr>
      <p:sp>
        <p:nvSpPr>
          <p:cNvPr id="49" name="Shape 49"/>
          <p:cNvSpPr txBox="1"/>
          <p:nvPr>
            <p:ph type="title"/>
          </p:nvPr>
        </p:nvSpPr>
        <p:spPr>
          <a:xfrm>
            <a:off y="304800" x="304800"/>
            <a:ext cy="990599" cx="9626599"/>
          </a:xfrm>
          <a:prstGeom prst="rect">
            <a:avLst/>
          </a:prstGeom>
        </p:spPr>
        <p:txBody>
          <a:bodyPr bIns="38100" rIns="38100" lIns="38100" tIns="38100" anchor="t" anchorCtr="0">
            <a:noAutofit/>
          </a:bodyPr>
          <a:lstStyle/>
          <a:p>
            <a:pPr rtl="0">
              <a:lnSpc>
                <a:spcPct val="100000"/>
              </a:lnSpc>
              <a:buNone/>
            </a:pPr>
            <a:r>
              <a:rPr sz="4266" lang="en-US">
                <a:solidFill>
                  <a:srgbClr val="DEAF0D"/>
                </a:solidFill>
                <a:latin typeface="Bodoni"/>
                <a:ea typeface="Bodoni"/>
                <a:cs typeface="Bodoni"/>
                <a:sym typeface="Bodoni"/>
              </a:rPr>
              <a:t>Wait, so what does the filtering?</a:t>
            </a:r>
          </a:p>
        </p:txBody>
      </p:sp>
      <p:sp>
        <p:nvSpPr>
          <p:cNvPr id="50" name="Shape 50"/>
          <p:cNvSpPr txBox="1"/>
          <p:nvPr>
            <p:ph idx="1" type="body"/>
          </p:nvPr>
        </p:nvSpPr>
        <p:spPr>
          <a:xfrm>
            <a:off y="1828800" x="304800"/>
            <a:ext cy="5562600" cx="9626599"/>
          </a:xfrm>
          <a:prstGeom prst="rect">
            <a:avLst/>
          </a:prstGeom>
        </p:spPr>
        <p:txBody>
          <a:bodyPr bIns="38100" rIns="38100" lIns="38100" tIns="38100" anchor="t" anchorCtr="0">
            <a:noAutofit/>
          </a:bodyPr>
          <a:lstStyle/>
          <a:p>
            <a:pPr rtl="0">
              <a:lnSpc>
                <a:spcPct val="100000"/>
              </a:lnSpc>
              <a:buNone/>
            </a:pPr>
            <a:r>
              <a:rPr sz="2666" lang="en-US">
                <a:solidFill>
                  <a:srgbClr val="FFFFFF"/>
                </a:solidFill>
                <a:latin typeface="Arial"/>
                <a:ea typeface="Arial"/>
                <a:cs typeface="Arial"/>
                <a:sym typeface="Arial"/>
              </a:rPr>
              <a:t>Netfilter!</a:t>
            </a:r>
          </a:p>
          <a:p>
            <a:pPr rtl="0" lvl="0" marR="0" indent="-220133" marL="381000">
              <a:lnSpc>
                <a:spcPct val="100000"/>
              </a:lnSpc>
              <a:spcBef>
                <a:spcPts val="0"/>
              </a:spcBef>
              <a:spcAft>
                <a:spcPts val="0"/>
              </a:spcAft>
              <a:buClr>
                <a:srgbClr val="FFFFFF"/>
              </a:buClr>
              <a:buSzPct val="164609"/>
              <a:buFont typeface="Arial"/>
              <a:buChar char="•"/>
            </a:pPr>
            <a:r>
              <a:rPr sz="2666" lang="en-US">
                <a:solidFill>
                  <a:srgbClr val="FFFFFF"/>
                </a:solidFill>
                <a:latin typeface="Arial"/>
                <a:ea typeface="Arial"/>
                <a:cs typeface="Arial"/>
                <a:sym typeface="Arial"/>
              </a:rPr>
              <a:t>Chunk of the kernel that actually filters the packets</a:t>
            </a:r>
          </a:p>
          <a:p>
            <a:pPr rtl="0" lvl="0" marR="0" indent="-220133" marL="381000">
              <a:lnSpc>
                <a:spcPct val="100000"/>
              </a:lnSpc>
              <a:spcBef>
                <a:spcPts val="0"/>
              </a:spcBef>
              <a:spcAft>
                <a:spcPts val="0"/>
              </a:spcAft>
              <a:buClr>
                <a:srgbClr val="FFFFFF"/>
              </a:buClr>
              <a:buSzPct val="164609"/>
              <a:buFont typeface="Arial"/>
              <a:buChar char="•"/>
            </a:pPr>
            <a:r>
              <a:rPr sz="2666" lang="en-US">
                <a:solidFill>
                  <a:srgbClr val="FFFFFF"/>
                </a:solidFill>
                <a:latin typeface="Arial"/>
                <a:ea typeface="Arial"/>
                <a:cs typeface="Arial"/>
                <a:sym typeface="Arial"/>
              </a:rPr>
              <a:t>Filters only by headers information, not by data within packet </a:t>
            </a:r>
          </a:p>
          <a:p>
            <a:pPr rtl="0" lvl="0" marR="0" indent="-220133" marL="381000">
              <a:lnSpc>
                <a:spcPct val="100000"/>
              </a:lnSpc>
              <a:spcBef>
                <a:spcPts val="0"/>
              </a:spcBef>
              <a:spcAft>
                <a:spcPts val="0"/>
              </a:spcAft>
              <a:buClr>
                <a:srgbClr val="FFFFFF"/>
              </a:buClr>
              <a:buSzPct val="164609"/>
              <a:buFont typeface="Arial"/>
              <a:buChar char="•"/>
            </a:pPr>
            <a:r>
              <a:rPr sz="2666" lang="en-US">
                <a:solidFill>
                  <a:srgbClr val="FFFFFF"/>
                </a:solidFill>
                <a:latin typeface="Arial"/>
                <a:ea typeface="Arial"/>
                <a:cs typeface="Arial"/>
                <a:sym typeface="Arial"/>
              </a:rPr>
              <a:t>Filters based on rules given by iptables </a:t>
            </a:r>
          </a:p>
          <a:p>
            <a:pPr rtl="0" lvl="0" marR="0" indent="-220133" marL="381000">
              <a:lnSpc>
                <a:spcPct val="100000"/>
              </a:lnSpc>
              <a:spcBef>
                <a:spcPts val="0"/>
              </a:spcBef>
              <a:spcAft>
                <a:spcPts val="0"/>
              </a:spcAft>
              <a:buClr>
                <a:srgbClr val="FFFFFF"/>
              </a:buClr>
              <a:buSzPct val="164609"/>
              <a:buFont typeface="Arial"/>
              <a:buChar char="•"/>
            </a:pPr>
            <a:r>
              <a:rPr sz="2666" lang="en-US">
                <a:solidFill>
                  <a:srgbClr val="FFFFFF"/>
                </a:solidFill>
                <a:latin typeface="Arial"/>
                <a:ea typeface="Arial"/>
                <a:cs typeface="Arial"/>
                <a:sym typeface="Arial"/>
              </a:rPr>
              <a:t>Yes, it is part of kernel space (Ring 0 if you're into security levels)</a:t>
            </a:r>
          </a:p>
          <a:p>
            <a:pPr rtl="0" lvl="0" marR="0" indent="-220133" marL="381000">
              <a:lnSpc>
                <a:spcPct val="100000"/>
              </a:lnSpc>
              <a:spcBef>
                <a:spcPts val="0"/>
              </a:spcBef>
              <a:spcAft>
                <a:spcPts val="0"/>
              </a:spcAft>
              <a:buClr>
                <a:srgbClr val="FFFFFF"/>
              </a:buClr>
              <a:buSzPct val="164609"/>
              <a:buFont typeface="Arial"/>
              <a:buChar char="•"/>
            </a:pPr>
            <a:r>
              <a:rPr sz="2666" lang="en-US">
                <a:solidFill>
                  <a:srgbClr val="FFFFFF"/>
                </a:solidFill>
                <a:latin typeface="Arial"/>
                <a:ea typeface="Arial"/>
                <a:cs typeface="Arial"/>
                <a:sym typeface="Arial"/>
              </a:rPr>
              <a:t>Capable of doing nifty things:</a:t>
            </a:r>
          </a:p>
          <a:p>
            <a:pPr rtl="0" lvl="1" marR="0" indent="-220133" marL="762000">
              <a:lnSpc>
                <a:spcPct val="100000"/>
              </a:lnSpc>
              <a:spcBef>
                <a:spcPts val="0"/>
              </a:spcBef>
              <a:spcAft>
                <a:spcPts val="0"/>
              </a:spcAft>
              <a:buClr>
                <a:srgbClr val="FFFFFF"/>
              </a:buClr>
              <a:buSzPct val="98765"/>
              <a:buFont typeface="Courier New"/>
              <a:buChar char="o"/>
            </a:pPr>
            <a:r>
              <a:rPr sz="2666" lang="en-US">
                <a:solidFill>
                  <a:srgbClr val="FFFFFF"/>
                </a:solidFill>
                <a:latin typeface="Arial"/>
                <a:ea typeface="Arial"/>
                <a:cs typeface="Arial"/>
                <a:sym typeface="Arial"/>
              </a:rPr>
              <a:t>stateful packet filtering (awesome)</a:t>
            </a:r>
          </a:p>
          <a:p>
            <a:pPr rtl="0" lvl="1" marR="0" indent="-220133" marL="762000">
              <a:lnSpc>
                <a:spcPct val="100000"/>
              </a:lnSpc>
              <a:spcBef>
                <a:spcPts val="0"/>
              </a:spcBef>
              <a:spcAft>
                <a:spcPts val="0"/>
              </a:spcAft>
              <a:buClr>
                <a:srgbClr val="FFFFFF"/>
              </a:buClr>
              <a:buSzPct val="98765"/>
              <a:buFont typeface="Courier New"/>
              <a:buChar char="o"/>
            </a:pPr>
            <a:r>
              <a:rPr sz="2666" lang="en-US">
                <a:solidFill>
                  <a:srgbClr val="FFFFFF"/>
                </a:solidFill>
                <a:latin typeface="Arial"/>
                <a:ea typeface="Arial"/>
                <a:cs typeface="Arial"/>
                <a:sym typeface="Arial"/>
              </a:rPr>
              <a:t>sending packets to userspace</a:t>
            </a:r>
          </a:p>
          <a:p>
            <a:pPr rtl="0" lvl="1" marR="0" indent="-220133" marL="762000">
              <a:lnSpc>
                <a:spcPct val="100000"/>
              </a:lnSpc>
              <a:spcBef>
                <a:spcPts val="0"/>
              </a:spcBef>
              <a:spcAft>
                <a:spcPts val="0"/>
              </a:spcAft>
              <a:buClr>
                <a:srgbClr val="FFFFFF"/>
              </a:buClr>
              <a:buSzPct val="98765"/>
              <a:buFont typeface="Courier New"/>
              <a:buChar char="o"/>
            </a:pPr>
            <a:r>
              <a:rPr sz="2666" lang="en-US">
                <a:solidFill>
                  <a:srgbClr val="FFFFFF"/>
                </a:solidFill>
                <a:latin typeface="Arial"/>
                <a:ea typeface="Arial"/>
                <a:cs typeface="Arial"/>
                <a:sym typeface="Arial"/>
              </a:rPr>
              <a:t>NAT (Network Address Translation) </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 name="Shape 54"/>
        <p:cNvGrpSpPr/>
        <p:nvPr/>
      </p:nvGrpSpPr>
      <p:grpSpPr>
        <a:xfrm>
          <a:off y="0" x="0"/>
          <a:ext cy="0" cx="0"/>
          <a:chOff y="0" x="0"/>
          <a:chExt cy="0" cx="0"/>
        </a:xfrm>
      </p:grpSpPr>
      <p:sp>
        <p:nvSpPr>
          <p:cNvPr id="55" name="Shape 55"/>
          <p:cNvSpPr txBox="1"/>
          <p:nvPr>
            <p:ph type="title"/>
          </p:nvPr>
        </p:nvSpPr>
        <p:spPr>
          <a:xfrm>
            <a:off y="304800" x="304800"/>
            <a:ext cy="990599" cx="9626599"/>
          </a:xfrm>
          <a:prstGeom prst="rect">
            <a:avLst/>
          </a:prstGeom>
        </p:spPr>
        <p:txBody>
          <a:bodyPr bIns="38100" rIns="38100" lIns="38100" tIns="38100" anchor="t" anchorCtr="0">
            <a:noAutofit/>
          </a:bodyPr>
          <a:lstStyle/>
          <a:p>
            <a:pPr rtl="0">
              <a:lnSpc>
                <a:spcPct val="100000"/>
              </a:lnSpc>
              <a:buNone/>
            </a:pPr>
            <a:r>
              <a:rPr sz="4266" lang="en-US">
                <a:solidFill>
                  <a:srgbClr val="DEAF0D"/>
                </a:solidFill>
                <a:latin typeface="Bodoni"/>
                <a:ea typeface="Bodoni"/>
                <a:cs typeface="Bodoni"/>
                <a:sym typeface="Bodoni"/>
              </a:rPr>
              <a:t>Basics</a:t>
            </a:r>
          </a:p>
        </p:txBody>
      </p:sp>
      <p:sp>
        <p:nvSpPr>
          <p:cNvPr id="56" name="Shape 56"/>
          <p:cNvSpPr txBox="1"/>
          <p:nvPr>
            <p:ph idx="1" type="body"/>
          </p:nvPr>
        </p:nvSpPr>
        <p:spPr>
          <a:xfrm>
            <a:off y="1828800" x="304800"/>
            <a:ext cy="5562600" cx="9626599"/>
          </a:xfrm>
          <a:prstGeom prst="rect">
            <a:avLst/>
          </a:prstGeom>
        </p:spPr>
        <p:txBody>
          <a:bodyPr bIns="38100" rIns="38100" lIns="38100" tIns="38100" anchor="t" anchorCtr="0">
            <a:noAutofit/>
          </a:bodyPr>
          <a:lstStyle/>
          <a:p>
            <a:pPr rtl="0">
              <a:lnSpc>
                <a:spcPct val="100000"/>
              </a:lnSpc>
              <a:buNone/>
            </a:pPr>
            <a:r>
              <a:rPr sz="2666" lang="en-US">
                <a:solidFill>
                  <a:srgbClr val="FFFFFF"/>
                </a:solidFill>
                <a:latin typeface="Arial"/>
                <a:ea typeface="Arial"/>
                <a:cs typeface="Arial"/>
                <a:sym typeface="Arial"/>
              </a:rPr>
              <a:t>For this presentation, we're gonna stick to the default table, filter</a:t>
            </a:r>
          </a:p>
          <a:p>
            <a:pPr rtl="0" lvl="0" marR="0" indent="-220133" marL="381000">
              <a:lnSpc>
                <a:spcPct val="100000"/>
              </a:lnSpc>
              <a:spcBef>
                <a:spcPts val="0"/>
              </a:spcBef>
              <a:spcAft>
                <a:spcPts val="0"/>
              </a:spcAft>
              <a:buClr>
                <a:srgbClr val="FFFFFF"/>
              </a:buClr>
              <a:buSzPct val="164609"/>
              <a:buFont typeface="Arial"/>
              <a:buChar char="•"/>
            </a:pPr>
            <a:r>
              <a:rPr sz="2666" lang="en-US">
                <a:solidFill>
                  <a:srgbClr val="FFFFFF"/>
                </a:solidFill>
                <a:latin typeface="Arial"/>
                <a:ea typeface="Arial"/>
                <a:cs typeface="Arial"/>
                <a:sym typeface="Arial"/>
              </a:rPr>
              <a:t>There are three chains builtin to filter</a:t>
            </a:r>
          </a:p>
          <a:p>
            <a:pPr rtl="0" lvl="1" marR="0" indent="-220133" marL="762000">
              <a:lnSpc>
                <a:spcPct val="100000"/>
              </a:lnSpc>
              <a:spcBef>
                <a:spcPts val="0"/>
              </a:spcBef>
              <a:spcAft>
                <a:spcPts val="0"/>
              </a:spcAft>
              <a:buClr>
                <a:srgbClr val="FFFFFF"/>
              </a:buClr>
              <a:buSzPct val="98765"/>
              <a:buFont typeface="Courier New"/>
              <a:buChar char="o"/>
            </a:pPr>
            <a:r>
              <a:rPr sz="2666" lang="en-US">
                <a:solidFill>
                  <a:srgbClr val="FFFFFF"/>
                </a:solidFill>
                <a:latin typeface="Arial"/>
                <a:ea typeface="Arial"/>
                <a:cs typeface="Arial"/>
                <a:sym typeface="Arial"/>
              </a:rPr>
              <a:t>INPUT - Incoming packets</a:t>
            </a:r>
          </a:p>
          <a:p>
            <a:pPr rtl="0" lvl="1" marR="0" indent="-220133" marL="762000">
              <a:lnSpc>
                <a:spcPct val="100000"/>
              </a:lnSpc>
              <a:spcBef>
                <a:spcPts val="0"/>
              </a:spcBef>
              <a:spcAft>
                <a:spcPts val="0"/>
              </a:spcAft>
              <a:buClr>
                <a:srgbClr val="FFFFFF"/>
              </a:buClr>
              <a:buSzPct val="98765"/>
              <a:buFont typeface="Courier New"/>
              <a:buChar char="o"/>
            </a:pPr>
            <a:r>
              <a:rPr sz="2666" lang="en-US">
                <a:solidFill>
                  <a:srgbClr val="FFFFFF"/>
                </a:solidFill>
                <a:latin typeface="Arial"/>
                <a:ea typeface="Arial"/>
                <a:cs typeface="Arial"/>
                <a:sym typeface="Arial"/>
              </a:rPr>
              <a:t>FORWARD - Packets destined for another destination after reaching your computer</a:t>
            </a:r>
          </a:p>
          <a:p>
            <a:pPr rtl="0" lvl="1" marR="0" indent="-220133" marL="762000">
              <a:lnSpc>
                <a:spcPct val="100000"/>
              </a:lnSpc>
              <a:spcBef>
                <a:spcPts val="0"/>
              </a:spcBef>
              <a:spcAft>
                <a:spcPts val="0"/>
              </a:spcAft>
              <a:buClr>
                <a:srgbClr val="FFFFFF"/>
              </a:buClr>
              <a:buSzPct val="98765"/>
              <a:buFont typeface="Courier New"/>
              <a:buChar char="o"/>
            </a:pPr>
            <a:r>
              <a:rPr sz="2666" lang="en-US">
                <a:solidFill>
                  <a:srgbClr val="FFFFFF"/>
                </a:solidFill>
                <a:latin typeface="Arial"/>
                <a:ea typeface="Arial"/>
                <a:cs typeface="Arial"/>
                <a:sym typeface="Arial"/>
              </a:rPr>
              <a:t>OUTPUT - Outgoing packets</a:t>
            </a:r>
          </a:p>
          <a:p>
            <a:pPr rtl="0" lvl="0" marR="0" indent="-220133" marL="381000">
              <a:lnSpc>
                <a:spcPct val="100000"/>
              </a:lnSpc>
              <a:spcBef>
                <a:spcPts val="0"/>
              </a:spcBef>
              <a:spcAft>
                <a:spcPts val="0"/>
              </a:spcAft>
              <a:buClr>
                <a:srgbClr val="FFFFFF"/>
              </a:buClr>
              <a:buSzPct val="164609"/>
              <a:buFont typeface="Arial"/>
              <a:buChar char="•"/>
            </a:pPr>
            <a:r>
              <a:rPr sz="2666" lang="en-US">
                <a:solidFill>
                  <a:srgbClr val="FFFFFF"/>
                </a:solidFill>
                <a:latin typeface="Arial"/>
                <a:ea typeface="Arial"/>
                <a:cs typeface="Arial"/>
                <a:sym typeface="Arial"/>
              </a:rPr>
              <a:t>Packets are controlled by these chains, and can be redirected to other chains</a:t>
            </a:r>
          </a:p>
          <a:p>
            <a:pPr rtl="0" lvl="0" marR="0" indent="-220133" marL="381000">
              <a:lnSpc>
                <a:spcPct val="100000"/>
              </a:lnSpc>
              <a:spcBef>
                <a:spcPts val="0"/>
              </a:spcBef>
              <a:spcAft>
                <a:spcPts val="0"/>
              </a:spcAft>
              <a:buClr>
                <a:srgbClr val="FFFFFF"/>
              </a:buClr>
              <a:buSzPct val="164609"/>
              <a:buFont typeface="Arial"/>
              <a:buChar char="•"/>
            </a:pPr>
            <a:r>
              <a:rPr sz="2666" lang="en-US">
                <a:solidFill>
                  <a:srgbClr val="FFFFFF"/>
                </a:solidFill>
                <a:latin typeface="Arial"/>
                <a:ea typeface="Arial"/>
                <a:cs typeface="Arial"/>
                <a:sym typeface="Arial"/>
              </a:rPr>
              <a:t>Chains have policies, which control packets that do not meet rules within the chains </a:t>
            </a:r>
          </a:p>
          <a:p>
            <a:r>
              <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 name="Shape 60"/>
        <p:cNvGrpSpPr/>
        <p:nvPr/>
      </p:nvGrpSpPr>
      <p:grpSpPr>
        <a:xfrm>
          <a:off y="0" x="0"/>
          <a:ext cy="0" cx="0"/>
          <a:chOff y="0" x="0"/>
          <a:chExt cy="0" cx="0"/>
        </a:xfrm>
      </p:grpSpPr>
      <p:sp>
        <p:nvSpPr>
          <p:cNvPr id="61" name="Shape 61"/>
          <p:cNvSpPr txBox="1"/>
          <p:nvPr>
            <p:ph type="title"/>
          </p:nvPr>
        </p:nvSpPr>
        <p:spPr>
          <a:xfrm>
            <a:off y="304800" x="304800"/>
            <a:ext cy="990599" cx="9626599"/>
          </a:xfrm>
          <a:prstGeom prst="rect">
            <a:avLst/>
          </a:prstGeom>
        </p:spPr>
        <p:txBody>
          <a:bodyPr bIns="38100" rIns="38100" lIns="38100" tIns="38100" anchor="t" anchorCtr="0">
            <a:noAutofit/>
          </a:bodyPr>
          <a:lstStyle/>
          <a:p>
            <a:pPr rtl="0">
              <a:lnSpc>
                <a:spcPct val="100000"/>
              </a:lnSpc>
              <a:buNone/>
            </a:pPr>
            <a:r>
              <a:rPr sz="4266" lang="en-US">
                <a:solidFill>
                  <a:srgbClr val="DEAF0D"/>
                </a:solidFill>
                <a:latin typeface="Bodoni"/>
                <a:ea typeface="Bodoni"/>
                <a:cs typeface="Bodoni"/>
                <a:sym typeface="Bodoni"/>
              </a:rPr>
              <a:t>Basics cont'd</a:t>
            </a:r>
          </a:p>
        </p:txBody>
      </p:sp>
      <p:sp>
        <p:nvSpPr>
          <p:cNvPr id="62" name="Shape 62"/>
          <p:cNvSpPr txBox="1"/>
          <p:nvPr>
            <p:ph idx="1" type="body"/>
          </p:nvPr>
        </p:nvSpPr>
        <p:spPr>
          <a:xfrm>
            <a:off y="1828800" x="304800"/>
            <a:ext cy="5562600" cx="9626599"/>
          </a:xfrm>
          <a:prstGeom prst="rect">
            <a:avLst/>
          </a:prstGeom>
        </p:spPr>
        <p:txBody>
          <a:bodyPr bIns="38100" rIns="38100" lIns="38100" tIns="38100" anchor="t" anchorCtr="0">
            <a:noAutofit/>
          </a:bodyPr>
          <a:lstStyle/>
          <a:p>
            <a:pPr rtl="0" lvl="0" marR="0" indent="-220133" marL="381000">
              <a:lnSpc>
                <a:spcPct val="100000"/>
              </a:lnSpc>
              <a:spcBef>
                <a:spcPts val="0"/>
              </a:spcBef>
              <a:spcAft>
                <a:spcPts val="0"/>
              </a:spcAft>
              <a:buClr>
                <a:srgbClr val="FFFFFF"/>
              </a:buClr>
              <a:buSzPct val="164609"/>
              <a:buFont typeface="Arial"/>
              <a:buChar char="•"/>
            </a:pPr>
            <a:r>
              <a:rPr sz="2666" lang="en-US">
                <a:solidFill>
                  <a:srgbClr val="FFFFFF"/>
                </a:solidFill>
                <a:latin typeface="Arial"/>
                <a:ea typeface="Arial"/>
                <a:cs typeface="Arial"/>
                <a:sym typeface="Arial"/>
              </a:rPr>
              <a:t>Most rules have actions associated with them</a:t>
            </a:r>
          </a:p>
          <a:p>
            <a:pPr rtl="0" lvl="1" marR="0" indent="-220133" marL="762000">
              <a:lnSpc>
                <a:spcPct val="100000"/>
              </a:lnSpc>
              <a:spcBef>
                <a:spcPts val="0"/>
              </a:spcBef>
              <a:spcAft>
                <a:spcPts val="0"/>
              </a:spcAft>
              <a:buClr>
                <a:srgbClr val="FFFFFF"/>
              </a:buClr>
              <a:buSzPct val="98765"/>
              <a:buFont typeface="Courier New"/>
              <a:buChar char="o"/>
            </a:pPr>
            <a:r>
              <a:rPr sz="2666" lang="en-US">
                <a:solidFill>
                  <a:srgbClr val="FFFFFF"/>
                </a:solidFill>
                <a:latin typeface="Arial"/>
                <a:ea typeface="Arial"/>
                <a:cs typeface="Arial"/>
                <a:sym typeface="Arial"/>
              </a:rPr>
              <a:t>ACCEPT - let the packet through</a:t>
            </a:r>
          </a:p>
          <a:p>
            <a:pPr rtl="0" lvl="1" marR="0" indent="-220133" marL="762000">
              <a:lnSpc>
                <a:spcPct val="100000"/>
              </a:lnSpc>
              <a:spcBef>
                <a:spcPts val="0"/>
              </a:spcBef>
              <a:spcAft>
                <a:spcPts val="0"/>
              </a:spcAft>
              <a:buClr>
                <a:srgbClr val="FFFFFF"/>
              </a:buClr>
              <a:buSzPct val="98765"/>
              <a:buFont typeface="Courier New"/>
              <a:buChar char="o"/>
            </a:pPr>
            <a:r>
              <a:rPr sz="2666" lang="en-US">
                <a:solidFill>
                  <a:srgbClr val="FFFFFF"/>
                </a:solidFill>
                <a:latin typeface="Arial"/>
                <a:ea typeface="Arial"/>
                <a:cs typeface="Arial"/>
                <a:sym typeface="Arial"/>
              </a:rPr>
              <a:t>DROP - drop the packet</a:t>
            </a:r>
          </a:p>
          <a:p>
            <a:pPr rtl="0" lvl="1" marR="0" indent="-220133" marL="762000">
              <a:lnSpc>
                <a:spcPct val="100000"/>
              </a:lnSpc>
              <a:spcBef>
                <a:spcPts val="0"/>
              </a:spcBef>
              <a:spcAft>
                <a:spcPts val="0"/>
              </a:spcAft>
              <a:buClr>
                <a:srgbClr val="FFFFFF"/>
              </a:buClr>
              <a:buSzPct val="98765"/>
              <a:buFont typeface="Courier New"/>
              <a:buChar char="o"/>
            </a:pPr>
            <a:r>
              <a:rPr sz="2666" lang="en-US">
                <a:solidFill>
                  <a:srgbClr val="FFFFFF"/>
                </a:solidFill>
                <a:latin typeface="Arial"/>
                <a:ea typeface="Arial"/>
                <a:cs typeface="Arial"/>
                <a:sym typeface="Arial"/>
              </a:rPr>
              <a:t>QUEUE - send the packet to userspace</a:t>
            </a:r>
          </a:p>
          <a:p>
            <a:pPr rtl="0" lvl="1" marR="0" indent="-220133" marL="762000">
              <a:lnSpc>
                <a:spcPct val="100000"/>
              </a:lnSpc>
              <a:spcBef>
                <a:spcPts val="0"/>
              </a:spcBef>
              <a:spcAft>
                <a:spcPts val="0"/>
              </a:spcAft>
              <a:buClr>
                <a:srgbClr val="FFFFFF"/>
              </a:buClr>
              <a:buSzPct val="98765"/>
              <a:buFont typeface="Courier New"/>
              <a:buChar char="o"/>
            </a:pPr>
            <a:r>
              <a:rPr sz="2666" lang="en-US">
                <a:solidFill>
                  <a:srgbClr val="FFFFFF"/>
                </a:solidFill>
                <a:latin typeface="Arial"/>
                <a:ea typeface="Arial"/>
                <a:cs typeface="Arial"/>
                <a:sym typeface="Arial"/>
              </a:rPr>
              <a:t>RETURN - return back to the previous chain</a:t>
            </a:r>
          </a:p>
          <a:p>
            <a:pPr rtl="0" lvl="0" marR="0" indent="-220133" marL="381000">
              <a:lnSpc>
                <a:spcPct val="100000"/>
              </a:lnSpc>
              <a:spcBef>
                <a:spcPts val="0"/>
              </a:spcBef>
              <a:spcAft>
                <a:spcPts val="0"/>
              </a:spcAft>
              <a:buClr>
                <a:srgbClr val="FFFFFF"/>
              </a:buClr>
              <a:buSzPct val="164609"/>
              <a:buFont typeface="Arial"/>
              <a:buChar char="•"/>
            </a:pPr>
            <a:r>
              <a:rPr sz="2666" lang="en-US">
                <a:solidFill>
                  <a:srgbClr val="FFFFFF"/>
                </a:solidFill>
                <a:latin typeface="Arial"/>
                <a:ea typeface="Arial"/>
                <a:cs typeface="Arial"/>
                <a:sym typeface="Arial"/>
              </a:rPr>
              <a:t>Also, rules can send packets to other chains for processing</a:t>
            </a:r>
          </a:p>
          <a:p>
            <a:pPr rtl="0">
              <a:lnSpc>
                <a:spcPct val="100000"/>
              </a:lnSpc>
              <a:buNone/>
            </a:pPr>
            <a:r>
              <a:rPr sz="2666" lang="en-US">
                <a:solidFill>
                  <a:srgbClr val="FFFFFF"/>
                </a:solidFill>
                <a:latin typeface="Arial"/>
                <a:ea typeface="Arial"/>
                <a:cs typeface="Arial"/>
                <a:sym typeface="Arial"/>
              </a:rPr>
              <a:t> </a:t>
            </a:r>
          </a:p>
          <a:p>
            <a:pPr rtl="0" lvl="0" marR="0" indent="-220133" marL="381000">
              <a:lnSpc>
                <a:spcPct val="100000"/>
              </a:lnSpc>
              <a:spcBef>
                <a:spcPts val="0"/>
              </a:spcBef>
              <a:spcAft>
                <a:spcPts val="0"/>
              </a:spcAft>
              <a:buClr>
                <a:srgbClr val="FFFFFF"/>
              </a:buClr>
              <a:buSzPct val="164609"/>
              <a:buFont typeface="Arial"/>
              <a:buChar char="•"/>
            </a:pPr>
            <a:r>
              <a:rPr sz="2666" lang="en-US">
                <a:solidFill>
                  <a:srgbClr val="FFFFFF"/>
                </a:solidFill>
                <a:latin typeface="Arial"/>
                <a:ea typeface="Arial"/>
                <a:cs typeface="Arial"/>
                <a:sym typeface="Arial"/>
              </a:rPr>
              <a:t>Just the default filtering mechanisms are pretty lame.  You can filter based on different modules which are significantly better and more useful </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y="0" x="0"/>
          <a:ext cy="0" cx="0"/>
          <a:chOff y="0" x="0"/>
          <a:chExt cy="0" cx="0"/>
        </a:xfrm>
      </p:grpSpPr>
      <p:sp>
        <p:nvSpPr>
          <p:cNvPr id="67" name="Shape 67"/>
          <p:cNvSpPr txBox="1"/>
          <p:nvPr>
            <p:ph type="title"/>
          </p:nvPr>
        </p:nvSpPr>
        <p:spPr>
          <a:xfrm>
            <a:off y="304800" x="304800"/>
            <a:ext cy="990599" cx="9626599"/>
          </a:xfrm>
          <a:prstGeom prst="rect">
            <a:avLst/>
          </a:prstGeom>
        </p:spPr>
        <p:txBody>
          <a:bodyPr bIns="38100" rIns="38100" lIns="38100" tIns="38100" anchor="t" anchorCtr="0">
            <a:noAutofit/>
          </a:bodyPr>
          <a:lstStyle/>
          <a:p>
            <a:pPr rtl="0">
              <a:lnSpc>
                <a:spcPct val="100000"/>
              </a:lnSpc>
              <a:buNone/>
            </a:pPr>
            <a:r>
              <a:rPr sz="4266" lang="en-US">
                <a:solidFill>
                  <a:srgbClr val="DEAF0D"/>
                </a:solidFill>
                <a:latin typeface="Bodoni"/>
                <a:ea typeface="Bodoni"/>
                <a:cs typeface="Bodoni"/>
                <a:sym typeface="Bodoni"/>
              </a:rPr>
              <a:t>The one-slide howto for desktop users</a:t>
            </a:r>
          </a:p>
        </p:txBody>
      </p:sp>
      <p:sp>
        <p:nvSpPr>
          <p:cNvPr id="68" name="Shape 68"/>
          <p:cNvSpPr txBox="1"/>
          <p:nvPr>
            <p:ph idx="1" type="body"/>
          </p:nvPr>
        </p:nvSpPr>
        <p:spPr>
          <a:xfrm>
            <a:off y="1828800" x="304800"/>
            <a:ext cy="5562600" cx="9626599"/>
          </a:xfrm>
          <a:prstGeom prst="rect">
            <a:avLst/>
          </a:prstGeom>
        </p:spPr>
        <p:txBody>
          <a:bodyPr bIns="38100" rIns="38100" lIns="38100" tIns="38100" anchor="t" anchorCtr="0">
            <a:noAutofit/>
          </a:bodyPr>
          <a:lstStyle/>
          <a:p>
            <a:pPr rtl="0">
              <a:lnSpc>
                <a:spcPct val="100000"/>
              </a:lnSpc>
              <a:buNone/>
            </a:pPr>
            <a:r>
              <a:rPr sz="2666" lang="en-US">
                <a:solidFill>
                  <a:srgbClr val="FFFFFF"/>
                </a:solidFill>
                <a:latin typeface="Arial"/>
                <a:ea typeface="Arial"/>
                <a:cs typeface="Arial"/>
                <a:sym typeface="Arial"/>
              </a:rPr>
              <a:t>Write a quickie bash script like this:</a:t>
            </a:r>
          </a:p>
          <a:p>
            <a:r>
              <a:t/>
            </a:r>
          </a:p>
          <a:p>
            <a:r>
              <a:t/>
            </a:r>
          </a:p>
          <a:p>
            <a:r>
              <a:t/>
            </a:r>
          </a:p>
          <a:p>
            <a:r>
              <a:t/>
            </a:r>
          </a:p>
          <a:p>
            <a:r>
              <a:t/>
            </a:r>
          </a:p>
          <a:p>
            <a:r>
              <a:t/>
            </a:r>
          </a:p>
          <a:p>
            <a:r>
              <a:t/>
            </a:r>
          </a:p>
          <a:p>
            <a:pPr rtl="0">
              <a:lnSpc>
                <a:spcPct val="100000"/>
              </a:lnSpc>
              <a:buNone/>
            </a:pPr>
            <a:r>
              <a:rPr sz="2666" lang="en-US">
                <a:solidFill>
                  <a:srgbClr val="FFFFFF"/>
                </a:solidFill>
                <a:latin typeface="Arial"/>
                <a:ea typeface="Arial"/>
                <a:cs typeface="Arial"/>
                <a:sym typeface="Arial"/>
              </a:rPr>
              <a:t>Note: this only works if you don't have any services listening for connections from the outside (apache, sshd, ftpd, etc.)</a:t>
            </a:r>
          </a:p>
          <a:p>
            <a:pPr rtl="0">
              <a:lnSpc>
                <a:spcPct val="100000"/>
              </a:lnSpc>
              <a:buNone/>
            </a:pPr>
            <a:r>
              <a:rPr sz="2666" lang="en-US">
                <a:solidFill>
                  <a:srgbClr val="FFFFFF"/>
                </a:solidFill>
                <a:latin typeface="Arial"/>
                <a:ea typeface="Arial"/>
                <a:cs typeface="Arial"/>
                <a:sym typeface="Arial"/>
              </a:rPr>
              <a:t> </a:t>
            </a:r>
          </a:p>
          <a:p>
            <a:pPr rtl="0">
              <a:lnSpc>
                <a:spcPct val="100000"/>
              </a:lnSpc>
              <a:buNone/>
            </a:pPr>
            <a:r>
              <a:rPr sz="2666" lang="en-US">
                <a:solidFill>
                  <a:srgbClr val="FFFFFF"/>
                </a:solidFill>
                <a:latin typeface="Arial"/>
                <a:ea typeface="Arial"/>
                <a:cs typeface="Arial"/>
                <a:sym typeface="Arial"/>
              </a:rPr>
              <a:t>Put that script somewhere special, make it executable, and have it run on boot. </a:t>
            </a:r>
          </a:p>
        </p:txBody>
      </p:sp>
      <p:sp>
        <p:nvSpPr>
          <p:cNvPr id="69" name="Shape 69"/>
          <p:cNvSpPr/>
          <p:nvPr/>
        </p:nvSpPr>
        <p:spPr>
          <a:xfrm>
            <a:off y="2349725" x="35250"/>
            <a:ext cy="2044024" cx="10069474"/>
          </a:xfrm>
          <a:prstGeom prst="rect">
            <a:avLst/>
          </a:prstGeom>
          <a:solidFill>
            <a:srgbClr val="FFFFFF"/>
          </a:solidFill>
          <a:ln w="12700" cap="flat">
            <a:solidFill>
              <a:srgbClr val="000000"/>
            </a:solidFill>
            <a:prstDash val="solid"/>
            <a:round/>
            <a:headEnd w="med" len="med" type="none"/>
            <a:tailEnd w="med" len="med" type="none"/>
          </a:ln>
        </p:spPr>
        <p:txBody>
          <a:bodyPr bIns="91425" rIns="91425" lIns="91425" tIns="91425" anchor="ctr" anchorCtr="0">
            <a:noAutofit/>
          </a:bodyPr>
          <a:lstStyle/>
          <a:p/>
        </p:txBody>
      </p:sp>
      <p:sp>
        <p:nvSpPr>
          <p:cNvPr id="70" name="Shape 70"/>
          <p:cNvSpPr txBox="1"/>
          <p:nvPr/>
        </p:nvSpPr>
        <p:spPr>
          <a:xfrm>
            <a:off y="2373850" x="91750"/>
            <a:ext cy="2782174" cx="10457324"/>
          </a:xfrm>
          <a:prstGeom prst="rect">
            <a:avLst/>
          </a:prstGeom>
        </p:spPr>
        <p:txBody>
          <a:bodyPr bIns="38100" rIns="38100" lIns="38100" tIns="38100" anchor="t" anchorCtr="0">
            <a:noAutofit/>
          </a:bodyPr>
          <a:lstStyle/>
          <a:p>
            <a:pPr rtl="0">
              <a:lnSpc>
                <a:spcPct val="100000"/>
              </a:lnSpc>
              <a:buNone/>
            </a:pPr>
            <a:r>
              <a:rPr sz="2666" lang="en-US">
                <a:solidFill>
                  <a:srgbClr val="000000"/>
                </a:solidFill>
                <a:latin typeface="Arial"/>
                <a:ea typeface="Arial"/>
                <a:cs typeface="Arial"/>
                <a:sym typeface="Arial"/>
              </a:rPr>
              <a:t>#!/bin/bash</a:t>
            </a:r>
          </a:p>
          <a:p>
            <a:r>
              <a:t/>
            </a:r>
          </a:p>
          <a:p>
            <a:pPr rtl="0">
              <a:lnSpc>
                <a:spcPct val="100000"/>
              </a:lnSpc>
              <a:buNone/>
            </a:pPr>
            <a:r>
              <a:rPr sz="2666" lang="en-US">
                <a:solidFill>
                  <a:srgbClr val="000000"/>
                </a:solidFill>
                <a:latin typeface="Arial"/>
                <a:ea typeface="Arial"/>
                <a:cs typeface="Arial"/>
                <a:sym typeface="Arial"/>
              </a:rPr>
              <a:t>iptables -P INPUT -j DROP</a:t>
            </a:r>
          </a:p>
          <a:p>
            <a:pPr rtl="0">
              <a:lnSpc>
                <a:spcPct val="100000"/>
              </a:lnSpc>
              <a:buNone/>
            </a:pPr>
            <a:r>
              <a:rPr sz="2666" lang="en-US">
                <a:solidFill>
                  <a:srgbClr val="000000"/>
                </a:solidFill>
                <a:latin typeface="Arial"/>
                <a:ea typeface="Arial"/>
                <a:cs typeface="Arial"/>
                <a:sym typeface="Arial"/>
              </a:rPr>
              <a:t>iptables -P FORWARD -j DROP</a:t>
            </a:r>
          </a:p>
          <a:p>
            <a:pPr rtl="0">
              <a:lnSpc>
                <a:spcPct val="100000"/>
              </a:lnSpc>
              <a:buNone/>
            </a:pPr>
            <a:r>
              <a:rPr sz="2666" lang="en-US">
                <a:solidFill>
                  <a:srgbClr val="000000"/>
                </a:solidFill>
                <a:latin typeface="Arial"/>
                <a:ea typeface="Arial"/>
                <a:cs typeface="Arial"/>
                <a:sym typeface="Arial"/>
              </a:rPr>
              <a:t>iptables -A INPUT -m state --state ESTABLISHED,RELATED -j ACCEPT</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shelley">
      <a:dk1>
        <a:srgbClr val="000000"/>
      </a:dk1>
      <a:lt1>
        <a:srgbClr val="FFFFFF"/>
      </a:lt1>
      <a:dk2>
        <a:srgbClr val="073763"/>
      </a:dk2>
      <a:lt2>
        <a:srgbClr val="CFE2F3"/>
      </a:lt2>
      <a:accent1>
        <a:srgbClr val="404040"/>
      </a:accent1>
      <a:accent2>
        <a:srgbClr val="808080"/>
      </a:accent2>
      <a:accent3>
        <a:srgbClr val="C0C0C0"/>
      </a:accent3>
      <a:accent4>
        <a:srgbClr val="396187"/>
      </a:accent4>
      <a:accent5>
        <a:srgbClr val="6B8CAB"/>
      </a:accent5>
      <a:accent6>
        <a:srgbClr val="9DB7CF"/>
      </a:accent6>
      <a:hlink>
        <a:srgbClr val="0000EE"/>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