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8395120883707144E-2"/>
          <c:y val="2.4661710258531408E-2"/>
          <c:w val="0.91786313045471646"/>
          <c:h val="0.64874089015445535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Teórico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Planilha1!$A$2:$A$11</c:f>
              <c:numCache>
                <c:formatCode>m/d/yyyy</c:formatCode>
                <c:ptCount val="10"/>
                <c:pt idx="0">
                  <c:v>45143</c:v>
                </c:pt>
                <c:pt idx="1">
                  <c:v>45150</c:v>
                </c:pt>
                <c:pt idx="2">
                  <c:v>45157</c:v>
                </c:pt>
                <c:pt idx="3">
                  <c:v>45164</c:v>
                </c:pt>
                <c:pt idx="4">
                  <c:v>45171</c:v>
                </c:pt>
                <c:pt idx="5">
                  <c:v>45178</c:v>
                </c:pt>
                <c:pt idx="6">
                  <c:v>45185</c:v>
                </c:pt>
                <c:pt idx="7">
                  <c:v>45192</c:v>
                </c:pt>
                <c:pt idx="8">
                  <c:v>45199</c:v>
                </c:pt>
                <c:pt idx="9">
                  <c:v>45206</c:v>
                </c:pt>
              </c:numCache>
            </c:numRef>
          </c:cat>
          <c:val>
            <c:numRef>
              <c:f>Planilha1!$B$2:$B$11</c:f>
              <c:numCache>
                <c:formatCode>General</c:formatCode>
                <c:ptCount val="10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7</c:v>
                </c:pt>
                <c:pt idx="4">
                  <c:v>8</c:v>
                </c:pt>
                <c:pt idx="5">
                  <c:v>7</c:v>
                </c:pt>
                <c:pt idx="6">
                  <c:v>7</c:v>
                </c:pt>
                <c:pt idx="7">
                  <c:v>5</c:v>
                </c:pt>
                <c:pt idx="8">
                  <c:v>5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91-4232-ABE4-C866169AA6E7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Projetos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Planilha1!$A$2:$A$11</c:f>
              <c:numCache>
                <c:formatCode>m/d/yyyy</c:formatCode>
                <c:ptCount val="10"/>
                <c:pt idx="0">
                  <c:v>45143</c:v>
                </c:pt>
                <c:pt idx="1">
                  <c:v>45150</c:v>
                </c:pt>
                <c:pt idx="2">
                  <c:v>45157</c:v>
                </c:pt>
                <c:pt idx="3">
                  <c:v>45164</c:v>
                </c:pt>
                <c:pt idx="4">
                  <c:v>45171</c:v>
                </c:pt>
                <c:pt idx="5">
                  <c:v>45178</c:v>
                </c:pt>
                <c:pt idx="6">
                  <c:v>45185</c:v>
                </c:pt>
                <c:pt idx="7">
                  <c:v>45192</c:v>
                </c:pt>
                <c:pt idx="8">
                  <c:v>45199</c:v>
                </c:pt>
                <c:pt idx="9">
                  <c:v>45206</c:v>
                </c:pt>
              </c:numCache>
            </c:numRef>
          </c:cat>
          <c:val>
            <c:numRef>
              <c:f>Planilha1!$C$2:$C$11</c:f>
              <c:numCache>
                <c:formatCode>General</c:formatCode>
                <c:ptCount val="10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5</c:v>
                </c:pt>
                <c:pt idx="8">
                  <c:v>5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91-4232-ABE4-C866169AA6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20826336"/>
        <c:axId val="2120827776"/>
      </c:barChart>
      <c:catAx>
        <c:axId val="212082633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dk1"/>
            </a:solidFill>
            <a:prstDash val="solid"/>
            <a:miter lim="800000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20827776"/>
        <c:crosses val="autoZero"/>
        <c:auto val="0"/>
        <c:lblAlgn val="ctr"/>
        <c:lblOffset val="100"/>
        <c:noMultiLvlLbl val="0"/>
      </c:catAx>
      <c:valAx>
        <c:axId val="2120827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120826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FFFFFF">
        <a:alpha val="69804"/>
      </a:srgbClr>
    </a:solidFill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56BF14-DA2A-42F8-B9B9-2EDBB580EC30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pt-BR"/>
        </a:p>
      </dgm:t>
    </dgm:pt>
    <dgm:pt modelId="{32CAA144-F2B6-42BB-A298-2E849525D91F}">
      <dgm:prSet phldrT="[Texto]" custT="1"/>
      <dgm:spPr/>
      <dgm:t>
        <a:bodyPr/>
        <a:lstStyle/>
        <a:p>
          <a:r>
            <a:rPr lang="pt-BR" sz="1800" dirty="0"/>
            <a:t>Empatia</a:t>
          </a:r>
        </a:p>
      </dgm:t>
    </dgm:pt>
    <dgm:pt modelId="{0B20229C-11B3-479E-89EE-06476403528A}" type="parTrans" cxnId="{F1117CE7-52DC-4615-8A7C-47198CC35A26}">
      <dgm:prSet/>
      <dgm:spPr/>
      <dgm:t>
        <a:bodyPr/>
        <a:lstStyle/>
        <a:p>
          <a:endParaRPr lang="pt-BR"/>
        </a:p>
      </dgm:t>
    </dgm:pt>
    <dgm:pt modelId="{BB0510EB-D098-4D0E-BC37-A8D7CEE52161}" type="sibTrans" cxnId="{F1117CE7-52DC-4615-8A7C-47198CC35A26}">
      <dgm:prSet/>
      <dgm:spPr/>
      <dgm:t>
        <a:bodyPr/>
        <a:lstStyle/>
        <a:p>
          <a:endParaRPr lang="pt-BR"/>
        </a:p>
      </dgm:t>
    </dgm:pt>
    <dgm:pt modelId="{5FCB7191-58C9-48C3-920A-1279E6BF4761}">
      <dgm:prSet phldrT="[Texto]"/>
      <dgm:spPr/>
      <dgm:t>
        <a:bodyPr/>
        <a:lstStyle/>
        <a:p>
          <a:pPr algn="ctr">
            <a:buNone/>
          </a:pPr>
          <a:r>
            <a:rPr lang="pt-BR" dirty="0"/>
            <a:t>Valor: 5</a:t>
          </a:r>
          <a:endParaRPr lang="pt-BR" b="1" dirty="0"/>
        </a:p>
      </dgm:t>
    </dgm:pt>
    <dgm:pt modelId="{05F6C111-6980-4D13-BBEB-0589BE42AF94}" type="parTrans" cxnId="{BAD4AD91-DFEE-408E-AFFF-C5CCA2C703D2}">
      <dgm:prSet/>
      <dgm:spPr/>
      <dgm:t>
        <a:bodyPr/>
        <a:lstStyle/>
        <a:p>
          <a:endParaRPr lang="pt-BR"/>
        </a:p>
      </dgm:t>
    </dgm:pt>
    <dgm:pt modelId="{7180CF37-7BD1-43F2-9F1C-848639323F06}" type="sibTrans" cxnId="{BAD4AD91-DFEE-408E-AFFF-C5CCA2C703D2}">
      <dgm:prSet/>
      <dgm:spPr/>
      <dgm:t>
        <a:bodyPr/>
        <a:lstStyle/>
        <a:p>
          <a:endParaRPr lang="pt-BR"/>
        </a:p>
      </dgm:t>
    </dgm:pt>
    <dgm:pt modelId="{563470CE-F48F-4DB7-BB33-2C972D8E2D2C}">
      <dgm:prSet phldrT="[Texto]" custT="1"/>
      <dgm:spPr/>
      <dgm:t>
        <a:bodyPr/>
        <a:lstStyle/>
        <a:p>
          <a:r>
            <a:rPr lang="pt-BR" sz="1800" dirty="0"/>
            <a:t>Definição do problema</a:t>
          </a:r>
        </a:p>
      </dgm:t>
    </dgm:pt>
    <dgm:pt modelId="{083E4D34-F88E-43C6-AABC-6591513873DE}" type="parTrans" cxnId="{6801935C-1FF1-483A-A817-71D789D00E0A}">
      <dgm:prSet/>
      <dgm:spPr/>
      <dgm:t>
        <a:bodyPr/>
        <a:lstStyle/>
        <a:p>
          <a:endParaRPr lang="pt-BR"/>
        </a:p>
      </dgm:t>
    </dgm:pt>
    <dgm:pt modelId="{F2A6068D-5CAC-412D-AA0A-ECB8F4C976BC}" type="sibTrans" cxnId="{6801935C-1FF1-483A-A817-71D789D00E0A}">
      <dgm:prSet/>
      <dgm:spPr/>
      <dgm:t>
        <a:bodyPr/>
        <a:lstStyle/>
        <a:p>
          <a:endParaRPr lang="pt-BR"/>
        </a:p>
      </dgm:t>
    </dgm:pt>
    <dgm:pt modelId="{B39EDF1D-ED67-4AD8-9E09-BC19F115DAE1}">
      <dgm:prSet phldrT="[Texto]"/>
      <dgm:spPr/>
      <dgm:t>
        <a:bodyPr/>
        <a:lstStyle/>
        <a:p>
          <a:pPr algn="ctr">
            <a:buNone/>
          </a:pPr>
          <a:r>
            <a:rPr lang="pt-BR" dirty="0"/>
            <a:t>Valor: 1</a:t>
          </a:r>
          <a:r>
            <a:rPr lang="pt-BR" b="1" dirty="0"/>
            <a:t>0</a:t>
          </a:r>
        </a:p>
      </dgm:t>
    </dgm:pt>
    <dgm:pt modelId="{844B852D-E605-40D4-A24F-FDA4BE802372}" type="parTrans" cxnId="{5C85E670-62DF-407A-BC0C-229A9E9F639F}">
      <dgm:prSet/>
      <dgm:spPr/>
      <dgm:t>
        <a:bodyPr/>
        <a:lstStyle/>
        <a:p>
          <a:endParaRPr lang="pt-BR"/>
        </a:p>
      </dgm:t>
    </dgm:pt>
    <dgm:pt modelId="{A040879B-E908-47EF-AE7E-2D382E9C7D3C}" type="sibTrans" cxnId="{5C85E670-62DF-407A-BC0C-229A9E9F639F}">
      <dgm:prSet/>
      <dgm:spPr/>
      <dgm:t>
        <a:bodyPr/>
        <a:lstStyle/>
        <a:p>
          <a:endParaRPr lang="pt-BR"/>
        </a:p>
      </dgm:t>
    </dgm:pt>
    <dgm:pt modelId="{661006C7-C0BA-43C0-B702-B2B9859428DE}">
      <dgm:prSet phldrT="[Texto]" custT="1"/>
      <dgm:spPr/>
      <dgm:t>
        <a:bodyPr/>
        <a:lstStyle/>
        <a:p>
          <a:r>
            <a:rPr lang="pt-BR" sz="1800" dirty="0"/>
            <a:t>Ideação</a:t>
          </a:r>
        </a:p>
      </dgm:t>
    </dgm:pt>
    <dgm:pt modelId="{13EEB76D-A89C-4180-AB00-2AE92576E7BA}" type="parTrans" cxnId="{46E91ABE-618E-4E5B-A0A2-D20F70AE49CC}">
      <dgm:prSet/>
      <dgm:spPr/>
      <dgm:t>
        <a:bodyPr/>
        <a:lstStyle/>
        <a:p>
          <a:endParaRPr lang="pt-BR"/>
        </a:p>
      </dgm:t>
    </dgm:pt>
    <dgm:pt modelId="{4682E7CB-C3E2-4A23-9F41-71F4CBD9512F}" type="sibTrans" cxnId="{46E91ABE-618E-4E5B-A0A2-D20F70AE49CC}">
      <dgm:prSet/>
      <dgm:spPr/>
      <dgm:t>
        <a:bodyPr/>
        <a:lstStyle/>
        <a:p>
          <a:endParaRPr lang="pt-BR"/>
        </a:p>
      </dgm:t>
    </dgm:pt>
    <dgm:pt modelId="{0C8D000C-8C99-4A6E-9725-E1EF686590DD}">
      <dgm:prSet phldrT="[Texto]"/>
      <dgm:spPr/>
      <dgm:t>
        <a:bodyPr/>
        <a:lstStyle/>
        <a:p>
          <a:pPr algn="ctr">
            <a:buNone/>
          </a:pPr>
          <a:r>
            <a:rPr lang="pt-BR" dirty="0"/>
            <a:t>Valor: </a:t>
          </a:r>
          <a:r>
            <a:rPr lang="pt-BR" b="1" dirty="0"/>
            <a:t>10</a:t>
          </a:r>
        </a:p>
      </dgm:t>
    </dgm:pt>
    <dgm:pt modelId="{2A9B1F4B-CACC-4381-8E30-450CDC0235DC}" type="parTrans" cxnId="{017B487F-FF78-42BF-B1DD-38712820C129}">
      <dgm:prSet/>
      <dgm:spPr/>
      <dgm:t>
        <a:bodyPr/>
        <a:lstStyle/>
        <a:p>
          <a:endParaRPr lang="pt-BR"/>
        </a:p>
      </dgm:t>
    </dgm:pt>
    <dgm:pt modelId="{49AEA268-93F6-4D14-8BC2-2758361448FF}" type="sibTrans" cxnId="{017B487F-FF78-42BF-B1DD-38712820C129}">
      <dgm:prSet/>
      <dgm:spPr/>
      <dgm:t>
        <a:bodyPr/>
        <a:lstStyle/>
        <a:p>
          <a:endParaRPr lang="pt-BR"/>
        </a:p>
      </dgm:t>
    </dgm:pt>
    <dgm:pt modelId="{94941BDA-B007-4050-976D-8B4790D67C3F}">
      <dgm:prSet phldrT="[Texto]" custT="1"/>
      <dgm:spPr/>
      <dgm:t>
        <a:bodyPr/>
        <a:lstStyle/>
        <a:p>
          <a:r>
            <a:rPr lang="pt-BR" sz="1600" dirty="0"/>
            <a:t>Prototipagem</a:t>
          </a:r>
        </a:p>
      </dgm:t>
    </dgm:pt>
    <dgm:pt modelId="{21F7ED87-C520-42D3-BBB2-F21C86706A98}" type="parTrans" cxnId="{7D8E7450-9550-42E2-AA6B-DCC96FC5B89C}">
      <dgm:prSet/>
      <dgm:spPr/>
      <dgm:t>
        <a:bodyPr/>
        <a:lstStyle/>
        <a:p>
          <a:endParaRPr lang="pt-BR"/>
        </a:p>
      </dgm:t>
    </dgm:pt>
    <dgm:pt modelId="{9559D612-CE2C-40A7-95B5-837F203373C5}" type="sibTrans" cxnId="{7D8E7450-9550-42E2-AA6B-DCC96FC5B89C}">
      <dgm:prSet/>
      <dgm:spPr/>
      <dgm:t>
        <a:bodyPr/>
        <a:lstStyle/>
        <a:p>
          <a:endParaRPr lang="pt-BR"/>
        </a:p>
      </dgm:t>
    </dgm:pt>
    <dgm:pt modelId="{120313A3-EF78-4B9B-B84E-3FB8E57E1E8D}">
      <dgm:prSet phldrT="[Texto]" custT="1"/>
      <dgm:spPr/>
      <dgm:t>
        <a:bodyPr/>
        <a:lstStyle/>
        <a:p>
          <a:r>
            <a:rPr lang="pt-BR" sz="1800" dirty="0"/>
            <a:t>Teste</a:t>
          </a:r>
        </a:p>
      </dgm:t>
    </dgm:pt>
    <dgm:pt modelId="{001D60AA-5345-4512-AE7F-B68027E54F8C}" type="parTrans" cxnId="{611429F8-2DC8-438F-BD4C-81C71D50214C}">
      <dgm:prSet/>
      <dgm:spPr/>
      <dgm:t>
        <a:bodyPr/>
        <a:lstStyle/>
        <a:p>
          <a:endParaRPr lang="pt-BR"/>
        </a:p>
      </dgm:t>
    </dgm:pt>
    <dgm:pt modelId="{E69DC6D0-4FB0-4B01-AE53-084429211D7E}" type="sibTrans" cxnId="{611429F8-2DC8-438F-BD4C-81C71D50214C}">
      <dgm:prSet/>
      <dgm:spPr/>
      <dgm:t>
        <a:bodyPr/>
        <a:lstStyle/>
        <a:p>
          <a:endParaRPr lang="pt-BR"/>
        </a:p>
      </dgm:t>
    </dgm:pt>
    <dgm:pt modelId="{4963C13A-55F5-47F6-8BB0-0075C5AF51CF}">
      <dgm:prSet phldrT="[Texto]"/>
      <dgm:spPr/>
      <dgm:t>
        <a:bodyPr/>
        <a:lstStyle/>
        <a:p>
          <a:pPr algn="ctr">
            <a:buNone/>
          </a:pPr>
          <a:r>
            <a:rPr lang="pt-BR" dirty="0"/>
            <a:t>Valor: </a:t>
          </a:r>
          <a:r>
            <a:rPr lang="pt-BR" b="1" dirty="0"/>
            <a:t>30</a:t>
          </a:r>
        </a:p>
      </dgm:t>
    </dgm:pt>
    <dgm:pt modelId="{CF82038A-6FCB-4BED-B4F4-6768A1E69C1E}" type="parTrans" cxnId="{AF7FF91B-D4F3-4C9B-9E84-43A82F39E78A}">
      <dgm:prSet/>
      <dgm:spPr/>
      <dgm:t>
        <a:bodyPr/>
        <a:lstStyle/>
        <a:p>
          <a:endParaRPr lang="pt-BR"/>
        </a:p>
      </dgm:t>
    </dgm:pt>
    <dgm:pt modelId="{C0C2D1C3-35D8-44AB-99B4-848116F73CBC}" type="sibTrans" cxnId="{AF7FF91B-D4F3-4C9B-9E84-43A82F39E78A}">
      <dgm:prSet/>
      <dgm:spPr/>
      <dgm:t>
        <a:bodyPr/>
        <a:lstStyle/>
        <a:p>
          <a:endParaRPr lang="pt-BR"/>
        </a:p>
      </dgm:t>
    </dgm:pt>
    <dgm:pt modelId="{1D82E952-6117-41E1-AF69-5DF7B703C60A}">
      <dgm:prSet phldrT="[Texto]" custT="1"/>
      <dgm:spPr/>
      <dgm:t>
        <a:bodyPr/>
        <a:lstStyle/>
        <a:p>
          <a:r>
            <a:rPr lang="pt-BR" sz="1400" dirty="0"/>
            <a:t>Implementação</a:t>
          </a:r>
        </a:p>
      </dgm:t>
    </dgm:pt>
    <dgm:pt modelId="{46C873A5-3279-41FC-980C-8117AF7149AC}" type="parTrans" cxnId="{BC41A1C9-65F6-4CE0-B086-A9BB0A22D347}">
      <dgm:prSet/>
      <dgm:spPr/>
      <dgm:t>
        <a:bodyPr/>
        <a:lstStyle/>
        <a:p>
          <a:endParaRPr lang="pt-BR"/>
        </a:p>
      </dgm:t>
    </dgm:pt>
    <dgm:pt modelId="{7D72569F-B5EA-4A29-BF32-57CE3D549054}" type="sibTrans" cxnId="{BC41A1C9-65F6-4CE0-B086-A9BB0A22D347}">
      <dgm:prSet/>
      <dgm:spPr/>
      <dgm:t>
        <a:bodyPr/>
        <a:lstStyle/>
        <a:p>
          <a:endParaRPr lang="pt-BR"/>
        </a:p>
      </dgm:t>
    </dgm:pt>
    <dgm:pt modelId="{FDD08FE1-BC97-4E81-A2A0-F328E11940B1}">
      <dgm:prSet phldrT="[Texto]" custT="1"/>
      <dgm:spPr/>
      <dgm:t>
        <a:bodyPr/>
        <a:lstStyle/>
        <a:p>
          <a:r>
            <a:rPr lang="pt-BR" sz="1600" dirty="0"/>
            <a:t>Apresentação</a:t>
          </a:r>
        </a:p>
      </dgm:t>
    </dgm:pt>
    <dgm:pt modelId="{7043A330-660A-4D21-9C3C-E8F89E02CAE6}" type="parTrans" cxnId="{4E542566-0C21-4EF7-924D-221AA4137F19}">
      <dgm:prSet/>
      <dgm:spPr/>
      <dgm:t>
        <a:bodyPr/>
        <a:lstStyle/>
        <a:p>
          <a:endParaRPr lang="pt-BR"/>
        </a:p>
      </dgm:t>
    </dgm:pt>
    <dgm:pt modelId="{E1F553B9-A3F7-470E-9A3B-3BC86443EE5C}" type="sibTrans" cxnId="{4E542566-0C21-4EF7-924D-221AA4137F19}">
      <dgm:prSet/>
      <dgm:spPr/>
      <dgm:t>
        <a:bodyPr/>
        <a:lstStyle/>
        <a:p>
          <a:endParaRPr lang="pt-BR"/>
        </a:p>
      </dgm:t>
    </dgm:pt>
    <dgm:pt modelId="{C1F8FE95-33A8-4C78-AD48-52DCE1184E95}">
      <dgm:prSet phldrT="[Texto]"/>
      <dgm:spPr/>
      <dgm:t>
        <a:bodyPr/>
        <a:lstStyle/>
        <a:p>
          <a:pPr algn="ctr">
            <a:buNone/>
          </a:pPr>
          <a:r>
            <a:rPr lang="pt-BR" dirty="0"/>
            <a:t>Valor: </a:t>
          </a:r>
          <a:r>
            <a:rPr lang="pt-BR" b="1" dirty="0"/>
            <a:t>10</a:t>
          </a:r>
        </a:p>
      </dgm:t>
    </dgm:pt>
    <dgm:pt modelId="{4EB0143D-1C04-4097-912B-907A8324A467}" type="parTrans" cxnId="{8ED0799F-44B1-4138-B71C-D121770A7D81}">
      <dgm:prSet/>
      <dgm:spPr/>
      <dgm:t>
        <a:bodyPr/>
        <a:lstStyle/>
        <a:p>
          <a:endParaRPr lang="pt-BR"/>
        </a:p>
      </dgm:t>
    </dgm:pt>
    <dgm:pt modelId="{82EDBA4A-892D-46FE-B81D-96A0077CB3A1}" type="sibTrans" cxnId="{8ED0799F-44B1-4138-B71C-D121770A7D81}">
      <dgm:prSet/>
      <dgm:spPr/>
      <dgm:t>
        <a:bodyPr/>
        <a:lstStyle/>
        <a:p>
          <a:endParaRPr lang="pt-BR"/>
        </a:p>
      </dgm:t>
    </dgm:pt>
    <dgm:pt modelId="{2AC569E6-506C-4826-AE33-5568FA7C5046}">
      <dgm:prSet phldrT="[Texto]"/>
      <dgm:spPr/>
      <dgm:t>
        <a:bodyPr/>
        <a:lstStyle/>
        <a:p>
          <a:pPr algn="ctr">
            <a:buNone/>
          </a:pPr>
          <a:r>
            <a:rPr lang="pt-BR" dirty="0"/>
            <a:t>Valor: </a:t>
          </a:r>
          <a:r>
            <a:rPr lang="pt-BR" b="1" dirty="0"/>
            <a:t>30</a:t>
          </a:r>
        </a:p>
      </dgm:t>
    </dgm:pt>
    <dgm:pt modelId="{DDC59087-96F4-42B2-AEC2-2D062CA2BDA6}" type="parTrans" cxnId="{05F2CF6C-96A8-4050-B545-B57B170E3194}">
      <dgm:prSet/>
      <dgm:spPr/>
      <dgm:t>
        <a:bodyPr/>
        <a:lstStyle/>
        <a:p>
          <a:endParaRPr lang="pt-BR"/>
        </a:p>
      </dgm:t>
    </dgm:pt>
    <dgm:pt modelId="{2D04283D-A314-4E68-AD73-496BCAF6D6D5}" type="sibTrans" cxnId="{05F2CF6C-96A8-4050-B545-B57B170E3194}">
      <dgm:prSet/>
      <dgm:spPr/>
      <dgm:t>
        <a:bodyPr/>
        <a:lstStyle/>
        <a:p>
          <a:endParaRPr lang="pt-BR"/>
        </a:p>
      </dgm:t>
    </dgm:pt>
    <dgm:pt modelId="{6C4DEC09-25CA-4885-8672-3B11B907E9C0}">
      <dgm:prSet phldrT="[Texto]"/>
      <dgm:spPr/>
      <dgm:t>
        <a:bodyPr/>
        <a:lstStyle/>
        <a:p>
          <a:pPr algn="ctr">
            <a:buNone/>
          </a:pPr>
          <a:r>
            <a:rPr lang="pt-BR" dirty="0"/>
            <a:t>Valor: </a:t>
          </a:r>
          <a:r>
            <a:rPr lang="pt-BR" b="1" dirty="0"/>
            <a:t>15</a:t>
          </a:r>
        </a:p>
      </dgm:t>
    </dgm:pt>
    <dgm:pt modelId="{3D43352B-1A34-4452-B4AF-1E0E6C0012E4}" type="parTrans" cxnId="{EE5F2F1D-9091-452A-A1FE-720FB4238385}">
      <dgm:prSet/>
      <dgm:spPr/>
      <dgm:t>
        <a:bodyPr/>
        <a:lstStyle/>
        <a:p>
          <a:endParaRPr lang="pt-BR"/>
        </a:p>
      </dgm:t>
    </dgm:pt>
    <dgm:pt modelId="{2FF55E67-CBB9-4D6A-9505-1D9BE2AFC706}" type="sibTrans" cxnId="{EE5F2F1D-9091-452A-A1FE-720FB4238385}">
      <dgm:prSet/>
      <dgm:spPr/>
      <dgm:t>
        <a:bodyPr/>
        <a:lstStyle/>
        <a:p>
          <a:endParaRPr lang="pt-BR"/>
        </a:p>
      </dgm:t>
    </dgm:pt>
    <dgm:pt modelId="{F457C384-B038-4A06-9E77-228C4B6D00D8}" type="pres">
      <dgm:prSet presAssocID="{F656BF14-DA2A-42F8-B9B9-2EDBB580EC30}" presName="Name0" presStyleCnt="0">
        <dgm:presLayoutVars>
          <dgm:dir/>
          <dgm:animLvl val="lvl"/>
          <dgm:resizeHandles val="exact"/>
        </dgm:presLayoutVars>
      </dgm:prSet>
      <dgm:spPr/>
    </dgm:pt>
    <dgm:pt modelId="{97431833-6E58-4A23-9A48-706CFEA9B781}" type="pres">
      <dgm:prSet presAssocID="{32CAA144-F2B6-42BB-A298-2E849525D91F}" presName="composite" presStyleCnt="0"/>
      <dgm:spPr/>
    </dgm:pt>
    <dgm:pt modelId="{6D4DE0B6-4E6C-4FCF-B781-02877322D41E}" type="pres">
      <dgm:prSet presAssocID="{32CAA144-F2B6-42BB-A298-2E849525D91F}" presName="parTx" presStyleLbl="alignNode1" presStyleIdx="0" presStyleCnt="7">
        <dgm:presLayoutVars>
          <dgm:chMax val="0"/>
          <dgm:chPref val="0"/>
          <dgm:bulletEnabled val="1"/>
        </dgm:presLayoutVars>
      </dgm:prSet>
      <dgm:spPr/>
    </dgm:pt>
    <dgm:pt modelId="{F39238B4-DD86-45A2-9DF2-5425F6678E05}" type="pres">
      <dgm:prSet presAssocID="{32CAA144-F2B6-42BB-A298-2E849525D91F}" presName="desTx" presStyleLbl="alignAccFollowNode1" presStyleIdx="0" presStyleCnt="7">
        <dgm:presLayoutVars>
          <dgm:bulletEnabled val="1"/>
        </dgm:presLayoutVars>
      </dgm:prSet>
      <dgm:spPr/>
    </dgm:pt>
    <dgm:pt modelId="{D2C91AAE-212A-4BE4-A8AB-E8F9A58DB005}" type="pres">
      <dgm:prSet presAssocID="{BB0510EB-D098-4D0E-BC37-A8D7CEE52161}" presName="space" presStyleCnt="0"/>
      <dgm:spPr/>
    </dgm:pt>
    <dgm:pt modelId="{38622B0D-DB05-4F7B-B636-56A282786A57}" type="pres">
      <dgm:prSet presAssocID="{563470CE-F48F-4DB7-BB33-2C972D8E2D2C}" presName="composite" presStyleCnt="0"/>
      <dgm:spPr/>
    </dgm:pt>
    <dgm:pt modelId="{101E6EE9-0923-42C1-95B1-6BB18072EFE4}" type="pres">
      <dgm:prSet presAssocID="{563470CE-F48F-4DB7-BB33-2C972D8E2D2C}" presName="parTx" presStyleLbl="alignNode1" presStyleIdx="1" presStyleCnt="7">
        <dgm:presLayoutVars>
          <dgm:chMax val="0"/>
          <dgm:chPref val="0"/>
          <dgm:bulletEnabled val="1"/>
        </dgm:presLayoutVars>
      </dgm:prSet>
      <dgm:spPr/>
    </dgm:pt>
    <dgm:pt modelId="{E182C627-6EF9-43AF-BA44-B31A7F66D4BD}" type="pres">
      <dgm:prSet presAssocID="{563470CE-F48F-4DB7-BB33-2C972D8E2D2C}" presName="desTx" presStyleLbl="alignAccFollowNode1" presStyleIdx="1" presStyleCnt="7">
        <dgm:presLayoutVars>
          <dgm:bulletEnabled val="1"/>
        </dgm:presLayoutVars>
      </dgm:prSet>
      <dgm:spPr/>
    </dgm:pt>
    <dgm:pt modelId="{374B89B0-4E22-467E-AECF-5C1BDA128CD3}" type="pres">
      <dgm:prSet presAssocID="{F2A6068D-5CAC-412D-AA0A-ECB8F4C976BC}" presName="space" presStyleCnt="0"/>
      <dgm:spPr/>
    </dgm:pt>
    <dgm:pt modelId="{D7940420-66EC-4668-9B0A-EF52D8EF766C}" type="pres">
      <dgm:prSet presAssocID="{661006C7-C0BA-43C0-B702-B2B9859428DE}" presName="composite" presStyleCnt="0"/>
      <dgm:spPr/>
    </dgm:pt>
    <dgm:pt modelId="{EFBECEEE-5BA0-416B-8C50-8F3DF00EF1FA}" type="pres">
      <dgm:prSet presAssocID="{661006C7-C0BA-43C0-B702-B2B9859428DE}" presName="parTx" presStyleLbl="alignNode1" presStyleIdx="2" presStyleCnt="7">
        <dgm:presLayoutVars>
          <dgm:chMax val="0"/>
          <dgm:chPref val="0"/>
          <dgm:bulletEnabled val="1"/>
        </dgm:presLayoutVars>
      </dgm:prSet>
      <dgm:spPr/>
    </dgm:pt>
    <dgm:pt modelId="{9D0D5053-3ED2-4048-9FE8-DBC863FC6A20}" type="pres">
      <dgm:prSet presAssocID="{661006C7-C0BA-43C0-B702-B2B9859428DE}" presName="desTx" presStyleLbl="alignAccFollowNode1" presStyleIdx="2" presStyleCnt="7">
        <dgm:presLayoutVars>
          <dgm:bulletEnabled val="1"/>
        </dgm:presLayoutVars>
      </dgm:prSet>
      <dgm:spPr/>
    </dgm:pt>
    <dgm:pt modelId="{CA057F4C-95F9-4080-9AD4-B4E40FE82B60}" type="pres">
      <dgm:prSet presAssocID="{4682E7CB-C3E2-4A23-9F41-71F4CBD9512F}" presName="space" presStyleCnt="0"/>
      <dgm:spPr/>
    </dgm:pt>
    <dgm:pt modelId="{B0FFFDA9-8507-4A50-B9F1-3823744B40E3}" type="pres">
      <dgm:prSet presAssocID="{94941BDA-B007-4050-976D-8B4790D67C3F}" presName="composite" presStyleCnt="0"/>
      <dgm:spPr/>
    </dgm:pt>
    <dgm:pt modelId="{CAD31389-0C76-46D1-A557-708C9D6EF4D2}" type="pres">
      <dgm:prSet presAssocID="{94941BDA-B007-4050-976D-8B4790D67C3F}" presName="parTx" presStyleLbl="alignNode1" presStyleIdx="3" presStyleCnt="7">
        <dgm:presLayoutVars>
          <dgm:chMax val="0"/>
          <dgm:chPref val="0"/>
          <dgm:bulletEnabled val="1"/>
        </dgm:presLayoutVars>
      </dgm:prSet>
      <dgm:spPr/>
    </dgm:pt>
    <dgm:pt modelId="{CFDD2015-5FAB-4929-9DE5-454E1FDAD682}" type="pres">
      <dgm:prSet presAssocID="{94941BDA-B007-4050-976D-8B4790D67C3F}" presName="desTx" presStyleLbl="alignAccFollowNode1" presStyleIdx="3" presStyleCnt="7">
        <dgm:presLayoutVars>
          <dgm:bulletEnabled val="1"/>
        </dgm:presLayoutVars>
      </dgm:prSet>
      <dgm:spPr/>
    </dgm:pt>
    <dgm:pt modelId="{87270011-9948-4DA9-A0AA-1D349A71A73E}" type="pres">
      <dgm:prSet presAssocID="{9559D612-CE2C-40A7-95B5-837F203373C5}" presName="space" presStyleCnt="0"/>
      <dgm:spPr/>
    </dgm:pt>
    <dgm:pt modelId="{7CDC9395-AE71-490B-B8BD-59B06522422E}" type="pres">
      <dgm:prSet presAssocID="{120313A3-EF78-4B9B-B84E-3FB8E57E1E8D}" presName="composite" presStyleCnt="0"/>
      <dgm:spPr/>
    </dgm:pt>
    <dgm:pt modelId="{430748EB-D09A-4722-B8E7-E40A19156399}" type="pres">
      <dgm:prSet presAssocID="{120313A3-EF78-4B9B-B84E-3FB8E57E1E8D}" presName="parTx" presStyleLbl="alignNode1" presStyleIdx="4" presStyleCnt="7">
        <dgm:presLayoutVars>
          <dgm:chMax val="0"/>
          <dgm:chPref val="0"/>
          <dgm:bulletEnabled val="1"/>
        </dgm:presLayoutVars>
      </dgm:prSet>
      <dgm:spPr/>
    </dgm:pt>
    <dgm:pt modelId="{771AFF51-B75F-482B-9651-C8BF972AAA2C}" type="pres">
      <dgm:prSet presAssocID="{120313A3-EF78-4B9B-B84E-3FB8E57E1E8D}" presName="desTx" presStyleLbl="alignAccFollowNode1" presStyleIdx="4" presStyleCnt="7">
        <dgm:presLayoutVars>
          <dgm:bulletEnabled val="1"/>
        </dgm:presLayoutVars>
      </dgm:prSet>
      <dgm:spPr/>
    </dgm:pt>
    <dgm:pt modelId="{85C1F646-DA08-4BF0-876F-C0B0110F5DC4}" type="pres">
      <dgm:prSet presAssocID="{E69DC6D0-4FB0-4B01-AE53-084429211D7E}" presName="space" presStyleCnt="0"/>
      <dgm:spPr/>
    </dgm:pt>
    <dgm:pt modelId="{75B36882-EBF8-458E-82AF-7C38A56ADE63}" type="pres">
      <dgm:prSet presAssocID="{1D82E952-6117-41E1-AF69-5DF7B703C60A}" presName="composite" presStyleCnt="0"/>
      <dgm:spPr/>
    </dgm:pt>
    <dgm:pt modelId="{7BF8E4B8-58DF-42F5-AB8B-3D898A299A11}" type="pres">
      <dgm:prSet presAssocID="{1D82E952-6117-41E1-AF69-5DF7B703C60A}" presName="parTx" presStyleLbl="alignNode1" presStyleIdx="5" presStyleCnt="7">
        <dgm:presLayoutVars>
          <dgm:chMax val="0"/>
          <dgm:chPref val="0"/>
          <dgm:bulletEnabled val="1"/>
        </dgm:presLayoutVars>
      </dgm:prSet>
      <dgm:spPr/>
    </dgm:pt>
    <dgm:pt modelId="{0C193465-CB3B-4474-AEEF-955AEC09D079}" type="pres">
      <dgm:prSet presAssocID="{1D82E952-6117-41E1-AF69-5DF7B703C60A}" presName="desTx" presStyleLbl="alignAccFollowNode1" presStyleIdx="5" presStyleCnt="7">
        <dgm:presLayoutVars>
          <dgm:bulletEnabled val="1"/>
        </dgm:presLayoutVars>
      </dgm:prSet>
      <dgm:spPr/>
    </dgm:pt>
    <dgm:pt modelId="{D5681CBD-AB57-4550-8EAF-95AF58BF35C1}" type="pres">
      <dgm:prSet presAssocID="{7D72569F-B5EA-4A29-BF32-57CE3D549054}" presName="space" presStyleCnt="0"/>
      <dgm:spPr/>
    </dgm:pt>
    <dgm:pt modelId="{DC27A13F-8F77-43FF-9223-B2D2C932A647}" type="pres">
      <dgm:prSet presAssocID="{FDD08FE1-BC97-4E81-A2A0-F328E11940B1}" presName="composite" presStyleCnt="0"/>
      <dgm:spPr/>
    </dgm:pt>
    <dgm:pt modelId="{75AC3664-9CA5-416E-83B8-0249AFED117B}" type="pres">
      <dgm:prSet presAssocID="{FDD08FE1-BC97-4E81-A2A0-F328E11940B1}" presName="parTx" presStyleLbl="alignNode1" presStyleIdx="6" presStyleCnt="7">
        <dgm:presLayoutVars>
          <dgm:chMax val="0"/>
          <dgm:chPref val="0"/>
          <dgm:bulletEnabled val="1"/>
        </dgm:presLayoutVars>
      </dgm:prSet>
      <dgm:spPr/>
    </dgm:pt>
    <dgm:pt modelId="{62EAF3F2-20EC-46B3-A1A7-A64B1D7D82FE}" type="pres">
      <dgm:prSet presAssocID="{FDD08FE1-BC97-4E81-A2A0-F328E11940B1}" presName="desTx" presStyleLbl="alignAccFollowNode1" presStyleIdx="6" presStyleCnt="7">
        <dgm:presLayoutVars>
          <dgm:bulletEnabled val="1"/>
        </dgm:presLayoutVars>
      </dgm:prSet>
      <dgm:spPr/>
    </dgm:pt>
  </dgm:ptLst>
  <dgm:cxnLst>
    <dgm:cxn modelId="{CBBE9812-5D21-44A9-94D9-A392C198295A}" type="presOf" srcId="{C1F8FE95-33A8-4C78-AD48-52DCE1184E95}" destId="{771AFF51-B75F-482B-9651-C8BF972AAA2C}" srcOrd="0" destOrd="0" presId="urn:microsoft.com/office/officeart/2005/8/layout/hList1"/>
    <dgm:cxn modelId="{02F1971B-180A-43C9-B56A-61D5129DE93A}" type="presOf" srcId="{661006C7-C0BA-43C0-B702-B2B9859428DE}" destId="{EFBECEEE-5BA0-416B-8C50-8F3DF00EF1FA}" srcOrd="0" destOrd="0" presId="urn:microsoft.com/office/officeart/2005/8/layout/hList1"/>
    <dgm:cxn modelId="{AF7FF91B-D4F3-4C9B-9E84-43A82F39E78A}" srcId="{94941BDA-B007-4050-976D-8B4790D67C3F}" destId="{4963C13A-55F5-47F6-8BB0-0075C5AF51CF}" srcOrd="0" destOrd="0" parTransId="{CF82038A-6FCB-4BED-B4F4-6768A1E69C1E}" sibTransId="{C0C2D1C3-35D8-44AB-99B4-848116F73CBC}"/>
    <dgm:cxn modelId="{EE5F2F1D-9091-452A-A1FE-720FB4238385}" srcId="{FDD08FE1-BC97-4E81-A2A0-F328E11940B1}" destId="{6C4DEC09-25CA-4885-8672-3B11B907E9C0}" srcOrd="0" destOrd="0" parTransId="{3D43352B-1A34-4452-B4AF-1E0E6C0012E4}" sibTransId="{2FF55E67-CBB9-4D6A-9505-1D9BE2AFC706}"/>
    <dgm:cxn modelId="{466E5C22-55DB-43EE-90A1-6C93B5CC0F8F}" type="presOf" srcId="{32CAA144-F2B6-42BB-A298-2E849525D91F}" destId="{6D4DE0B6-4E6C-4FCF-B781-02877322D41E}" srcOrd="0" destOrd="0" presId="urn:microsoft.com/office/officeart/2005/8/layout/hList1"/>
    <dgm:cxn modelId="{6801935C-1FF1-483A-A817-71D789D00E0A}" srcId="{F656BF14-DA2A-42F8-B9B9-2EDBB580EC30}" destId="{563470CE-F48F-4DB7-BB33-2C972D8E2D2C}" srcOrd="1" destOrd="0" parTransId="{083E4D34-F88E-43C6-AABC-6591513873DE}" sibTransId="{F2A6068D-5CAC-412D-AA0A-ECB8F4C976BC}"/>
    <dgm:cxn modelId="{4E542566-0C21-4EF7-924D-221AA4137F19}" srcId="{F656BF14-DA2A-42F8-B9B9-2EDBB580EC30}" destId="{FDD08FE1-BC97-4E81-A2A0-F328E11940B1}" srcOrd="6" destOrd="0" parTransId="{7043A330-660A-4D21-9C3C-E8F89E02CAE6}" sibTransId="{E1F553B9-A3F7-470E-9A3B-3BC86443EE5C}"/>
    <dgm:cxn modelId="{F4149B48-15AA-4480-9485-ECD94C609D53}" type="presOf" srcId="{2AC569E6-506C-4826-AE33-5568FA7C5046}" destId="{0C193465-CB3B-4474-AEEF-955AEC09D079}" srcOrd="0" destOrd="0" presId="urn:microsoft.com/office/officeart/2005/8/layout/hList1"/>
    <dgm:cxn modelId="{2D6CC768-645B-4EA9-9EEF-5C88EA82FD3D}" type="presOf" srcId="{0C8D000C-8C99-4A6E-9725-E1EF686590DD}" destId="{9D0D5053-3ED2-4048-9FE8-DBC863FC6A20}" srcOrd="0" destOrd="0" presId="urn:microsoft.com/office/officeart/2005/8/layout/hList1"/>
    <dgm:cxn modelId="{05F2CF6C-96A8-4050-B545-B57B170E3194}" srcId="{1D82E952-6117-41E1-AF69-5DF7B703C60A}" destId="{2AC569E6-506C-4826-AE33-5568FA7C5046}" srcOrd="0" destOrd="0" parTransId="{DDC59087-96F4-42B2-AEC2-2D062CA2BDA6}" sibTransId="{2D04283D-A314-4E68-AD73-496BCAF6D6D5}"/>
    <dgm:cxn modelId="{7D8E7450-9550-42E2-AA6B-DCC96FC5B89C}" srcId="{F656BF14-DA2A-42F8-B9B9-2EDBB580EC30}" destId="{94941BDA-B007-4050-976D-8B4790D67C3F}" srcOrd="3" destOrd="0" parTransId="{21F7ED87-C520-42D3-BBB2-F21C86706A98}" sibTransId="{9559D612-CE2C-40A7-95B5-837F203373C5}"/>
    <dgm:cxn modelId="{5C85E670-62DF-407A-BC0C-229A9E9F639F}" srcId="{563470CE-F48F-4DB7-BB33-2C972D8E2D2C}" destId="{B39EDF1D-ED67-4AD8-9E09-BC19F115DAE1}" srcOrd="0" destOrd="0" parTransId="{844B852D-E605-40D4-A24F-FDA4BE802372}" sibTransId="{A040879B-E908-47EF-AE7E-2D382E9C7D3C}"/>
    <dgm:cxn modelId="{017B487F-FF78-42BF-B1DD-38712820C129}" srcId="{661006C7-C0BA-43C0-B702-B2B9859428DE}" destId="{0C8D000C-8C99-4A6E-9725-E1EF686590DD}" srcOrd="0" destOrd="0" parTransId="{2A9B1F4B-CACC-4381-8E30-450CDC0235DC}" sibTransId="{49AEA268-93F6-4D14-8BC2-2758361448FF}"/>
    <dgm:cxn modelId="{BAD4AD91-DFEE-408E-AFFF-C5CCA2C703D2}" srcId="{32CAA144-F2B6-42BB-A298-2E849525D91F}" destId="{5FCB7191-58C9-48C3-920A-1279E6BF4761}" srcOrd="0" destOrd="0" parTransId="{05F6C111-6980-4D13-BBEB-0589BE42AF94}" sibTransId="{7180CF37-7BD1-43F2-9F1C-848639323F06}"/>
    <dgm:cxn modelId="{285EA295-6B62-4FAA-8F24-0CEF0DD3C17B}" type="presOf" srcId="{4963C13A-55F5-47F6-8BB0-0075C5AF51CF}" destId="{CFDD2015-5FAB-4929-9DE5-454E1FDAD682}" srcOrd="0" destOrd="0" presId="urn:microsoft.com/office/officeart/2005/8/layout/hList1"/>
    <dgm:cxn modelId="{C84B989D-2C97-44DB-9EF6-AE980D1A8E99}" type="presOf" srcId="{1D82E952-6117-41E1-AF69-5DF7B703C60A}" destId="{7BF8E4B8-58DF-42F5-AB8B-3D898A299A11}" srcOrd="0" destOrd="0" presId="urn:microsoft.com/office/officeart/2005/8/layout/hList1"/>
    <dgm:cxn modelId="{8ED0799F-44B1-4138-B71C-D121770A7D81}" srcId="{120313A3-EF78-4B9B-B84E-3FB8E57E1E8D}" destId="{C1F8FE95-33A8-4C78-AD48-52DCE1184E95}" srcOrd="0" destOrd="0" parTransId="{4EB0143D-1C04-4097-912B-907A8324A467}" sibTransId="{82EDBA4A-892D-46FE-B81D-96A0077CB3A1}"/>
    <dgm:cxn modelId="{46E91ABE-618E-4E5B-A0A2-D20F70AE49CC}" srcId="{F656BF14-DA2A-42F8-B9B9-2EDBB580EC30}" destId="{661006C7-C0BA-43C0-B702-B2B9859428DE}" srcOrd="2" destOrd="0" parTransId="{13EEB76D-A89C-4180-AB00-2AE92576E7BA}" sibTransId="{4682E7CB-C3E2-4A23-9F41-71F4CBD9512F}"/>
    <dgm:cxn modelId="{1FF360C3-39BE-42C9-ADD9-459765FB0DFA}" type="presOf" srcId="{94941BDA-B007-4050-976D-8B4790D67C3F}" destId="{CAD31389-0C76-46D1-A557-708C9D6EF4D2}" srcOrd="0" destOrd="0" presId="urn:microsoft.com/office/officeart/2005/8/layout/hList1"/>
    <dgm:cxn modelId="{F5B6EFC4-924C-4D16-A752-3C58C1FD59E3}" type="presOf" srcId="{B39EDF1D-ED67-4AD8-9E09-BC19F115DAE1}" destId="{E182C627-6EF9-43AF-BA44-B31A7F66D4BD}" srcOrd="0" destOrd="0" presId="urn:microsoft.com/office/officeart/2005/8/layout/hList1"/>
    <dgm:cxn modelId="{0EA95DC7-EC2C-40D2-B567-43B917C7DF44}" type="presOf" srcId="{5FCB7191-58C9-48C3-920A-1279E6BF4761}" destId="{F39238B4-DD86-45A2-9DF2-5425F6678E05}" srcOrd="0" destOrd="0" presId="urn:microsoft.com/office/officeart/2005/8/layout/hList1"/>
    <dgm:cxn modelId="{F7364DC8-41FE-4875-90DD-CAB5AAE26782}" type="presOf" srcId="{120313A3-EF78-4B9B-B84E-3FB8E57E1E8D}" destId="{430748EB-D09A-4722-B8E7-E40A19156399}" srcOrd="0" destOrd="0" presId="urn:microsoft.com/office/officeart/2005/8/layout/hList1"/>
    <dgm:cxn modelId="{BC41A1C9-65F6-4CE0-B086-A9BB0A22D347}" srcId="{F656BF14-DA2A-42F8-B9B9-2EDBB580EC30}" destId="{1D82E952-6117-41E1-AF69-5DF7B703C60A}" srcOrd="5" destOrd="0" parTransId="{46C873A5-3279-41FC-980C-8117AF7149AC}" sibTransId="{7D72569F-B5EA-4A29-BF32-57CE3D549054}"/>
    <dgm:cxn modelId="{70EC58CD-D2AB-44AF-89A8-733ED8628681}" type="presOf" srcId="{563470CE-F48F-4DB7-BB33-2C972D8E2D2C}" destId="{101E6EE9-0923-42C1-95B1-6BB18072EFE4}" srcOrd="0" destOrd="0" presId="urn:microsoft.com/office/officeart/2005/8/layout/hList1"/>
    <dgm:cxn modelId="{699686CD-4BC0-4FDC-A92A-73DA86AD5CF6}" type="presOf" srcId="{F656BF14-DA2A-42F8-B9B9-2EDBB580EC30}" destId="{F457C384-B038-4A06-9E77-228C4B6D00D8}" srcOrd="0" destOrd="0" presId="urn:microsoft.com/office/officeart/2005/8/layout/hList1"/>
    <dgm:cxn modelId="{AC31E8E3-87C8-4FA7-AA7A-778EECF8D9D1}" type="presOf" srcId="{FDD08FE1-BC97-4E81-A2A0-F328E11940B1}" destId="{75AC3664-9CA5-416E-83B8-0249AFED117B}" srcOrd="0" destOrd="0" presId="urn:microsoft.com/office/officeart/2005/8/layout/hList1"/>
    <dgm:cxn modelId="{F1117CE7-52DC-4615-8A7C-47198CC35A26}" srcId="{F656BF14-DA2A-42F8-B9B9-2EDBB580EC30}" destId="{32CAA144-F2B6-42BB-A298-2E849525D91F}" srcOrd="0" destOrd="0" parTransId="{0B20229C-11B3-479E-89EE-06476403528A}" sibTransId="{BB0510EB-D098-4D0E-BC37-A8D7CEE52161}"/>
    <dgm:cxn modelId="{611429F8-2DC8-438F-BD4C-81C71D50214C}" srcId="{F656BF14-DA2A-42F8-B9B9-2EDBB580EC30}" destId="{120313A3-EF78-4B9B-B84E-3FB8E57E1E8D}" srcOrd="4" destOrd="0" parTransId="{001D60AA-5345-4512-AE7F-B68027E54F8C}" sibTransId="{E69DC6D0-4FB0-4B01-AE53-084429211D7E}"/>
    <dgm:cxn modelId="{2769CEFD-0F00-482E-988F-BE685B07F08F}" type="presOf" srcId="{6C4DEC09-25CA-4885-8672-3B11B907E9C0}" destId="{62EAF3F2-20EC-46B3-A1A7-A64B1D7D82FE}" srcOrd="0" destOrd="0" presId="urn:microsoft.com/office/officeart/2005/8/layout/hList1"/>
    <dgm:cxn modelId="{337456A3-EB22-4A69-8E6B-9DCE732A1C10}" type="presParOf" srcId="{F457C384-B038-4A06-9E77-228C4B6D00D8}" destId="{97431833-6E58-4A23-9A48-706CFEA9B781}" srcOrd="0" destOrd="0" presId="urn:microsoft.com/office/officeart/2005/8/layout/hList1"/>
    <dgm:cxn modelId="{BF64C398-B795-4DCD-B73B-8DFD1C098BD6}" type="presParOf" srcId="{97431833-6E58-4A23-9A48-706CFEA9B781}" destId="{6D4DE0B6-4E6C-4FCF-B781-02877322D41E}" srcOrd="0" destOrd="0" presId="urn:microsoft.com/office/officeart/2005/8/layout/hList1"/>
    <dgm:cxn modelId="{1086A589-7DE9-4F04-9F41-A8E0C3BACE55}" type="presParOf" srcId="{97431833-6E58-4A23-9A48-706CFEA9B781}" destId="{F39238B4-DD86-45A2-9DF2-5425F6678E05}" srcOrd="1" destOrd="0" presId="urn:microsoft.com/office/officeart/2005/8/layout/hList1"/>
    <dgm:cxn modelId="{472D7AE9-B5EF-48C3-BF09-8F511ACE6189}" type="presParOf" srcId="{F457C384-B038-4A06-9E77-228C4B6D00D8}" destId="{D2C91AAE-212A-4BE4-A8AB-E8F9A58DB005}" srcOrd="1" destOrd="0" presId="urn:microsoft.com/office/officeart/2005/8/layout/hList1"/>
    <dgm:cxn modelId="{4C071281-9808-4247-828A-61A347527661}" type="presParOf" srcId="{F457C384-B038-4A06-9E77-228C4B6D00D8}" destId="{38622B0D-DB05-4F7B-B636-56A282786A57}" srcOrd="2" destOrd="0" presId="urn:microsoft.com/office/officeart/2005/8/layout/hList1"/>
    <dgm:cxn modelId="{5639C132-2623-4316-A433-C340176943DA}" type="presParOf" srcId="{38622B0D-DB05-4F7B-B636-56A282786A57}" destId="{101E6EE9-0923-42C1-95B1-6BB18072EFE4}" srcOrd="0" destOrd="0" presId="urn:microsoft.com/office/officeart/2005/8/layout/hList1"/>
    <dgm:cxn modelId="{7FB76E2E-3264-4FC7-898B-D24B85FF7C17}" type="presParOf" srcId="{38622B0D-DB05-4F7B-B636-56A282786A57}" destId="{E182C627-6EF9-43AF-BA44-B31A7F66D4BD}" srcOrd="1" destOrd="0" presId="urn:microsoft.com/office/officeart/2005/8/layout/hList1"/>
    <dgm:cxn modelId="{C9080B36-AE3E-4501-BA42-4303968C53E8}" type="presParOf" srcId="{F457C384-B038-4A06-9E77-228C4B6D00D8}" destId="{374B89B0-4E22-467E-AECF-5C1BDA128CD3}" srcOrd="3" destOrd="0" presId="urn:microsoft.com/office/officeart/2005/8/layout/hList1"/>
    <dgm:cxn modelId="{C8A5EB81-BCE0-4183-8A0C-DD342DE90B54}" type="presParOf" srcId="{F457C384-B038-4A06-9E77-228C4B6D00D8}" destId="{D7940420-66EC-4668-9B0A-EF52D8EF766C}" srcOrd="4" destOrd="0" presId="urn:microsoft.com/office/officeart/2005/8/layout/hList1"/>
    <dgm:cxn modelId="{8651CE7D-00DB-4AB6-8858-D8536E03F500}" type="presParOf" srcId="{D7940420-66EC-4668-9B0A-EF52D8EF766C}" destId="{EFBECEEE-5BA0-416B-8C50-8F3DF00EF1FA}" srcOrd="0" destOrd="0" presId="urn:microsoft.com/office/officeart/2005/8/layout/hList1"/>
    <dgm:cxn modelId="{86138B4C-64AD-4EBA-822D-83A19314F975}" type="presParOf" srcId="{D7940420-66EC-4668-9B0A-EF52D8EF766C}" destId="{9D0D5053-3ED2-4048-9FE8-DBC863FC6A20}" srcOrd="1" destOrd="0" presId="urn:microsoft.com/office/officeart/2005/8/layout/hList1"/>
    <dgm:cxn modelId="{3444ADD9-5EB9-4B04-85AB-619A40937C97}" type="presParOf" srcId="{F457C384-B038-4A06-9E77-228C4B6D00D8}" destId="{CA057F4C-95F9-4080-9AD4-B4E40FE82B60}" srcOrd="5" destOrd="0" presId="urn:microsoft.com/office/officeart/2005/8/layout/hList1"/>
    <dgm:cxn modelId="{FA8A784D-5B77-4F47-B471-B75ED7901784}" type="presParOf" srcId="{F457C384-B038-4A06-9E77-228C4B6D00D8}" destId="{B0FFFDA9-8507-4A50-B9F1-3823744B40E3}" srcOrd="6" destOrd="0" presId="urn:microsoft.com/office/officeart/2005/8/layout/hList1"/>
    <dgm:cxn modelId="{ABBED7FC-A269-416A-B69F-97754B8148CC}" type="presParOf" srcId="{B0FFFDA9-8507-4A50-B9F1-3823744B40E3}" destId="{CAD31389-0C76-46D1-A557-708C9D6EF4D2}" srcOrd="0" destOrd="0" presId="urn:microsoft.com/office/officeart/2005/8/layout/hList1"/>
    <dgm:cxn modelId="{65A41B89-B90A-448F-B0AF-1BDF62C9C320}" type="presParOf" srcId="{B0FFFDA9-8507-4A50-B9F1-3823744B40E3}" destId="{CFDD2015-5FAB-4929-9DE5-454E1FDAD682}" srcOrd="1" destOrd="0" presId="urn:microsoft.com/office/officeart/2005/8/layout/hList1"/>
    <dgm:cxn modelId="{9469825D-DECE-462C-87C4-BA4307D51E95}" type="presParOf" srcId="{F457C384-B038-4A06-9E77-228C4B6D00D8}" destId="{87270011-9948-4DA9-A0AA-1D349A71A73E}" srcOrd="7" destOrd="0" presId="urn:microsoft.com/office/officeart/2005/8/layout/hList1"/>
    <dgm:cxn modelId="{AF41B5BB-0679-4363-A07A-497E886188D1}" type="presParOf" srcId="{F457C384-B038-4A06-9E77-228C4B6D00D8}" destId="{7CDC9395-AE71-490B-B8BD-59B06522422E}" srcOrd="8" destOrd="0" presId="urn:microsoft.com/office/officeart/2005/8/layout/hList1"/>
    <dgm:cxn modelId="{9FAC7295-EF5A-426A-A664-4759A16A8BCF}" type="presParOf" srcId="{7CDC9395-AE71-490B-B8BD-59B06522422E}" destId="{430748EB-D09A-4722-B8E7-E40A19156399}" srcOrd="0" destOrd="0" presId="urn:microsoft.com/office/officeart/2005/8/layout/hList1"/>
    <dgm:cxn modelId="{E957C258-8574-4E3B-896B-19516AEA308A}" type="presParOf" srcId="{7CDC9395-AE71-490B-B8BD-59B06522422E}" destId="{771AFF51-B75F-482B-9651-C8BF972AAA2C}" srcOrd="1" destOrd="0" presId="urn:microsoft.com/office/officeart/2005/8/layout/hList1"/>
    <dgm:cxn modelId="{D70F44DF-B5F6-4009-B492-C869F6FF708D}" type="presParOf" srcId="{F457C384-B038-4A06-9E77-228C4B6D00D8}" destId="{85C1F646-DA08-4BF0-876F-C0B0110F5DC4}" srcOrd="9" destOrd="0" presId="urn:microsoft.com/office/officeart/2005/8/layout/hList1"/>
    <dgm:cxn modelId="{93F0315D-8070-4F34-89F8-3639C4004974}" type="presParOf" srcId="{F457C384-B038-4A06-9E77-228C4B6D00D8}" destId="{75B36882-EBF8-458E-82AF-7C38A56ADE63}" srcOrd="10" destOrd="0" presId="urn:microsoft.com/office/officeart/2005/8/layout/hList1"/>
    <dgm:cxn modelId="{5767F206-51FF-41D1-9B6D-66430F8B39B4}" type="presParOf" srcId="{75B36882-EBF8-458E-82AF-7C38A56ADE63}" destId="{7BF8E4B8-58DF-42F5-AB8B-3D898A299A11}" srcOrd="0" destOrd="0" presId="urn:microsoft.com/office/officeart/2005/8/layout/hList1"/>
    <dgm:cxn modelId="{90094644-3A09-4B14-A6AD-46D6275315DF}" type="presParOf" srcId="{75B36882-EBF8-458E-82AF-7C38A56ADE63}" destId="{0C193465-CB3B-4474-AEEF-955AEC09D079}" srcOrd="1" destOrd="0" presId="urn:microsoft.com/office/officeart/2005/8/layout/hList1"/>
    <dgm:cxn modelId="{5DD718D2-C32E-4D98-8DD2-AE35F58E11CB}" type="presParOf" srcId="{F457C384-B038-4A06-9E77-228C4B6D00D8}" destId="{D5681CBD-AB57-4550-8EAF-95AF58BF35C1}" srcOrd="11" destOrd="0" presId="urn:microsoft.com/office/officeart/2005/8/layout/hList1"/>
    <dgm:cxn modelId="{D51AAFBB-8DEF-4C9F-86D0-648A92B9D87B}" type="presParOf" srcId="{F457C384-B038-4A06-9E77-228C4B6D00D8}" destId="{DC27A13F-8F77-43FF-9223-B2D2C932A647}" srcOrd="12" destOrd="0" presId="urn:microsoft.com/office/officeart/2005/8/layout/hList1"/>
    <dgm:cxn modelId="{117F805A-8B85-4AB1-890C-543EF329B8CB}" type="presParOf" srcId="{DC27A13F-8F77-43FF-9223-B2D2C932A647}" destId="{75AC3664-9CA5-416E-83B8-0249AFED117B}" srcOrd="0" destOrd="0" presId="urn:microsoft.com/office/officeart/2005/8/layout/hList1"/>
    <dgm:cxn modelId="{F72EB4BF-D842-4CF4-B9C5-103CFB6751FA}" type="presParOf" srcId="{DC27A13F-8F77-43FF-9223-B2D2C932A647}" destId="{62EAF3F2-20EC-46B3-A1A7-A64B1D7D82F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4DE0B6-4E6C-4FCF-B781-02877322D41E}">
      <dsp:nvSpPr>
        <dsp:cNvPr id="0" name=""/>
        <dsp:cNvSpPr/>
      </dsp:nvSpPr>
      <dsp:spPr>
        <a:xfrm>
          <a:off x="4960" y="8832"/>
          <a:ext cx="1471285" cy="5184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Empatia</a:t>
          </a:r>
        </a:p>
      </dsp:txBody>
      <dsp:txXfrm>
        <a:off x="4960" y="8832"/>
        <a:ext cx="1471285" cy="518400"/>
      </dsp:txXfrm>
    </dsp:sp>
    <dsp:sp modelId="{F39238B4-DD86-45A2-9DF2-5425F6678E05}">
      <dsp:nvSpPr>
        <dsp:cNvPr id="0" name=""/>
        <dsp:cNvSpPr/>
      </dsp:nvSpPr>
      <dsp:spPr>
        <a:xfrm>
          <a:off x="4960" y="527232"/>
          <a:ext cx="1471285" cy="79056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1800" kern="1200" dirty="0"/>
            <a:t>Valor: 5</a:t>
          </a:r>
          <a:endParaRPr lang="pt-BR" sz="1800" b="1" kern="1200" dirty="0"/>
        </a:p>
      </dsp:txBody>
      <dsp:txXfrm>
        <a:off x="4960" y="527232"/>
        <a:ext cx="1471285" cy="790560"/>
      </dsp:txXfrm>
    </dsp:sp>
    <dsp:sp modelId="{101E6EE9-0923-42C1-95B1-6BB18072EFE4}">
      <dsp:nvSpPr>
        <dsp:cNvPr id="0" name=""/>
        <dsp:cNvSpPr/>
      </dsp:nvSpPr>
      <dsp:spPr>
        <a:xfrm>
          <a:off x="1682226" y="8832"/>
          <a:ext cx="1471285" cy="518400"/>
        </a:xfrm>
        <a:prstGeom prst="rect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accent5">
              <a:hueOff val="-1126424"/>
              <a:satOff val="-2903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Definição do problema</a:t>
          </a:r>
        </a:p>
      </dsp:txBody>
      <dsp:txXfrm>
        <a:off x="1682226" y="8832"/>
        <a:ext cx="1471285" cy="518400"/>
      </dsp:txXfrm>
    </dsp:sp>
    <dsp:sp modelId="{E182C627-6EF9-43AF-BA44-B31A7F66D4BD}">
      <dsp:nvSpPr>
        <dsp:cNvPr id="0" name=""/>
        <dsp:cNvSpPr/>
      </dsp:nvSpPr>
      <dsp:spPr>
        <a:xfrm>
          <a:off x="1682226" y="527232"/>
          <a:ext cx="1471285" cy="790560"/>
        </a:xfrm>
        <a:prstGeom prst="rect">
          <a:avLst/>
        </a:prstGeom>
        <a:solidFill>
          <a:schemeClr val="accent5">
            <a:tint val="40000"/>
            <a:alpha val="90000"/>
            <a:hueOff val="-1123294"/>
            <a:satOff val="-3805"/>
            <a:lumOff val="-48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123294"/>
              <a:satOff val="-3805"/>
              <a:lumOff val="-4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1800" kern="1200" dirty="0"/>
            <a:t>Valor: 1</a:t>
          </a:r>
          <a:r>
            <a:rPr lang="pt-BR" sz="1800" b="1" kern="1200" dirty="0"/>
            <a:t>0</a:t>
          </a:r>
        </a:p>
      </dsp:txBody>
      <dsp:txXfrm>
        <a:off x="1682226" y="527232"/>
        <a:ext cx="1471285" cy="790560"/>
      </dsp:txXfrm>
    </dsp:sp>
    <dsp:sp modelId="{EFBECEEE-5BA0-416B-8C50-8F3DF00EF1FA}">
      <dsp:nvSpPr>
        <dsp:cNvPr id="0" name=""/>
        <dsp:cNvSpPr/>
      </dsp:nvSpPr>
      <dsp:spPr>
        <a:xfrm>
          <a:off x="3359492" y="8832"/>
          <a:ext cx="1471285" cy="518400"/>
        </a:xfrm>
        <a:prstGeom prst="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Ideação</a:t>
          </a:r>
        </a:p>
      </dsp:txBody>
      <dsp:txXfrm>
        <a:off x="3359492" y="8832"/>
        <a:ext cx="1471285" cy="518400"/>
      </dsp:txXfrm>
    </dsp:sp>
    <dsp:sp modelId="{9D0D5053-3ED2-4048-9FE8-DBC863FC6A20}">
      <dsp:nvSpPr>
        <dsp:cNvPr id="0" name=""/>
        <dsp:cNvSpPr/>
      </dsp:nvSpPr>
      <dsp:spPr>
        <a:xfrm>
          <a:off x="3359492" y="527232"/>
          <a:ext cx="1471285" cy="790560"/>
        </a:xfrm>
        <a:prstGeom prst="rect">
          <a:avLst/>
        </a:prstGeom>
        <a:solidFill>
          <a:schemeClr val="accent5">
            <a:tint val="40000"/>
            <a:alpha val="90000"/>
            <a:hueOff val="-2246587"/>
            <a:satOff val="-7611"/>
            <a:lumOff val="-97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246587"/>
              <a:satOff val="-7611"/>
              <a:lumOff val="-9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1800" kern="1200" dirty="0"/>
            <a:t>Valor: </a:t>
          </a:r>
          <a:r>
            <a:rPr lang="pt-BR" sz="1800" b="1" kern="1200" dirty="0"/>
            <a:t>10</a:t>
          </a:r>
        </a:p>
      </dsp:txBody>
      <dsp:txXfrm>
        <a:off x="3359492" y="527232"/>
        <a:ext cx="1471285" cy="790560"/>
      </dsp:txXfrm>
    </dsp:sp>
    <dsp:sp modelId="{CAD31389-0C76-46D1-A557-708C9D6EF4D2}">
      <dsp:nvSpPr>
        <dsp:cNvPr id="0" name=""/>
        <dsp:cNvSpPr/>
      </dsp:nvSpPr>
      <dsp:spPr>
        <a:xfrm>
          <a:off x="5036758" y="8832"/>
          <a:ext cx="1471285" cy="518400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Prototipagem</a:t>
          </a:r>
        </a:p>
      </dsp:txBody>
      <dsp:txXfrm>
        <a:off x="5036758" y="8832"/>
        <a:ext cx="1471285" cy="518400"/>
      </dsp:txXfrm>
    </dsp:sp>
    <dsp:sp modelId="{CFDD2015-5FAB-4929-9DE5-454E1FDAD682}">
      <dsp:nvSpPr>
        <dsp:cNvPr id="0" name=""/>
        <dsp:cNvSpPr/>
      </dsp:nvSpPr>
      <dsp:spPr>
        <a:xfrm>
          <a:off x="5036758" y="527232"/>
          <a:ext cx="1471285" cy="790560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1800" kern="1200" dirty="0"/>
            <a:t>Valor: </a:t>
          </a:r>
          <a:r>
            <a:rPr lang="pt-BR" sz="1800" b="1" kern="1200" dirty="0"/>
            <a:t>30</a:t>
          </a:r>
        </a:p>
      </dsp:txBody>
      <dsp:txXfrm>
        <a:off x="5036758" y="527232"/>
        <a:ext cx="1471285" cy="790560"/>
      </dsp:txXfrm>
    </dsp:sp>
    <dsp:sp modelId="{430748EB-D09A-4722-B8E7-E40A19156399}">
      <dsp:nvSpPr>
        <dsp:cNvPr id="0" name=""/>
        <dsp:cNvSpPr/>
      </dsp:nvSpPr>
      <dsp:spPr>
        <a:xfrm>
          <a:off x="6714023" y="8832"/>
          <a:ext cx="1471285" cy="518400"/>
        </a:xfrm>
        <a:prstGeom prst="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Teste</a:t>
          </a:r>
        </a:p>
      </dsp:txBody>
      <dsp:txXfrm>
        <a:off x="6714023" y="8832"/>
        <a:ext cx="1471285" cy="518400"/>
      </dsp:txXfrm>
    </dsp:sp>
    <dsp:sp modelId="{771AFF51-B75F-482B-9651-C8BF972AAA2C}">
      <dsp:nvSpPr>
        <dsp:cNvPr id="0" name=""/>
        <dsp:cNvSpPr/>
      </dsp:nvSpPr>
      <dsp:spPr>
        <a:xfrm>
          <a:off x="6714023" y="527232"/>
          <a:ext cx="1471285" cy="790560"/>
        </a:xfrm>
        <a:prstGeom prst="rect">
          <a:avLst/>
        </a:prstGeom>
        <a:solidFill>
          <a:schemeClr val="accent5">
            <a:tint val="40000"/>
            <a:alpha val="90000"/>
            <a:hueOff val="-4493175"/>
            <a:satOff val="-15221"/>
            <a:lumOff val="-195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493175"/>
              <a:satOff val="-15221"/>
              <a:lumOff val="-19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1800" kern="1200" dirty="0"/>
            <a:t>Valor: </a:t>
          </a:r>
          <a:r>
            <a:rPr lang="pt-BR" sz="1800" b="1" kern="1200" dirty="0"/>
            <a:t>10</a:t>
          </a:r>
        </a:p>
      </dsp:txBody>
      <dsp:txXfrm>
        <a:off x="6714023" y="527232"/>
        <a:ext cx="1471285" cy="790560"/>
      </dsp:txXfrm>
    </dsp:sp>
    <dsp:sp modelId="{7BF8E4B8-58DF-42F5-AB8B-3D898A299A11}">
      <dsp:nvSpPr>
        <dsp:cNvPr id="0" name=""/>
        <dsp:cNvSpPr/>
      </dsp:nvSpPr>
      <dsp:spPr>
        <a:xfrm>
          <a:off x="8391289" y="8832"/>
          <a:ext cx="1471285" cy="518400"/>
        </a:xfrm>
        <a:prstGeom prst="rect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accent5">
              <a:hueOff val="-5632119"/>
              <a:satOff val="-14516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Implementação</a:t>
          </a:r>
        </a:p>
      </dsp:txBody>
      <dsp:txXfrm>
        <a:off x="8391289" y="8832"/>
        <a:ext cx="1471285" cy="518400"/>
      </dsp:txXfrm>
    </dsp:sp>
    <dsp:sp modelId="{0C193465-CB3B-4474-AEEF-955AEC09D079}">
      <dsp:nvSpPr>
        <dsp:cNvPr id="0" name=""/>
        <dsp:cNvSpPr/>
      </dsp:nvSpPr>
      <dsp:spPr>
        <a:xfrm>
          <a:off x="8391289" y="527232"/>
          <a:ext cx="1471285" cy="790560"/>
        </a:xfrm>
        <a:prstGeom prst="rect">
          <a:avLst/>
        </a:prstGeom>
        <a:solidFill>
          <a:schemeClr val="accent5">
            <a:tint val="40000"/>
            <a:alpha val="90000"/>
            <a:hueOff val="-5616468"/>
            <a:satOff val="-19027"/>
            <a:lumOff val="-244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616468"/>
              <a:satOff val="-19027"/>
              <a:lumOff val="-24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1800" kern="1200" dirty="0"/>
            <a:t>Valor: </a:t>
          </a:r>
          <a:r>
            <a:rPr lang="pt-BR" sz="1800" b="1" kern="1200" dirty="0"/>
            <a:t>30</a:t>
          </a:r>
        </a:p>
      </dsp:txBody>
      <dsp:txXfrm>
        <a:off x="8391289" y="527232"/>
        <a:ext cx="1471285" cy="790560"/>
      </dsp:txXfrm>
    </dsp:sp>
    <dsp:sp modelId="{75AC3664-9CA5-416E-83B8-0249AFED117B}">
      <dsp:nvSpPr>
        <dsp:cNvPr id="0" name=""/>
        <dsp:cNvSpPr/>
      </dsp:nvSpPr>
      <dsp:spPr>
        <a:xfrm>
          <a:off x="10068555" y="8832"/>
          <a:ext cx="1471285" cy="518400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Apresentação</a:t>
          </a:r>
        </a:p>
      </dsp:txBody>
      <dsp:txXfrm>
        <a:off x="10068555" y="8832"/>
        <a:ext cx="1471285" cy="518400"/>
      </dsp:txXfrm>
    </dsp:sp>
    <dsp:sp modelId="{62EAF3F2-20EC-46B3-A1A7-A64B1D7D82FE}">
      <dsp:nvSpPr>
        <dsp:cNvPr id="0" name=""/>
        <dsp:cNvSpPr/>
      </dsp:nvSpPr>
      <dsp:spPr>
        <a:xfrm>
          <a:off x="10068555" y="527232"/>
          <a:ext cx="1471285" cy="790560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1800" kern="1200" dirty="0"/>
            <a:t>Valor: </a:t>
          </a:r>
          <a:r>
            <a:rPr lang="pt-BR" sz="1800" b="1" kern="1200" dirty="0"/>
            <a:t>15</a:t>
          </a:r>
        </a:p>
      </dsp:txBody>
      <dsp:txXfrm>
        <a:off x="10068555" y="527232"/>
        <a:ext cx="1471285" cy="790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DAD91-F4D5-4A22-8439-A64595839443}" type="datetimeFigureOut">
              <a:rPr lang="pt-BR" smtClean="0"/>
              <a:t>08/08/2023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2B28A-A88D-4DC9-90C0-9E1A7808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589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3A8452-B414-6A3F-7ACF-722484C5F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FC9AED-E5D6-43BB-EF77-734E1C3EE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4BC206-F62E-0113-3F6E-5B8DE399D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9563-B763-492D-A5EF-48B489776C3A}" type="datetimeFigureOut">
              <a:rPr lang="pt-BR" smtClean="0"/>
              <a:t>08/08/2023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197AAF-4796-9A1A-A168-E2CF48911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57D58A-8D4D-7728-45CF-27C06A301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562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11ABC-638E-E631-B17C-F1106EA24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0A2015A-FDF1-4915-FF3A-A280E9FA5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2C8B86-0A2D-1C6C-023D-855DFFBD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9563-B763-492D-A5EF-48B489776C3A}" type="datetimeFigureOut">
              <a:rPr lang="pt-BR" smtClean="0"/>
              <a:t>08/08/2023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3BD38B-D208-BF7F-F7CB-083454D26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1187C0-9D2C-6FFB-220B-9437604FC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6681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71609D8-9ACA-2252-3280-E85D079A65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909108F-A32E-74C5-28BC-852FE2C08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CE3DC4-8D45-0CC1-F27A-0F4A703EA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9563-B763-492D-A5EF-48B489776C3A}" type="datetimeFigureOut">
              <a:rPr lang="pt-BR" smtClean="0"/>
              <a:t>08/08/2023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6009DD-B8A8-96B1-D056-98544BBFA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AFF701-8BD0-6E38-7B41-6B932E8CC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377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62F6C-BADB-CE71-C2EE-5CFAE5F52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DCEDC5-F02D-AFFB-EB88-F414D451B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749391-BEC7-8B60-A463-5914E5EB6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9563-B763-492D-A5EF-48B489776C3A}" type="datetimeFigureOut">
              <a:rPr lang="pt-BR" smtClean="0"/>
              <a:t>08/08/2023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606857-B0C5-0025-55B2-B46102411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32C536-5EC7-785E-3603-BB622419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25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05F635-3D26-DD3E-DDA9-9E9C31298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33FE0F-09B4-AEE3-E8DB-D57288738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330A3D-4B98-AE99-1DC3-132CED55C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9563-B763-492D-A5EF-48B489776C3A}" type="datetimeFigureOut">
              <a:rPr lang="pt-BR" smtClean="0"/>
              <a:t>08/08/2023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7EEDD4-2F4B-97C4-0459-CD7E12A3A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EB6355-237E-DF04-3086-092A49BAC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404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657CA-2DE3-E013-A5B3-8159A3D99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4622D3-836F-F356-2E56-2AE610C89E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E619433-99C6-9303-445B-0267CFE59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9A72B3-31A1-A11F-DA43-0D006F3D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9563-B763-492D-A5EF-48B489776C3A}" type="datetimeFigureOut">
              <a:rPr lang="pt-BR" smtClean="0"/>
              <a:t>08/08/2023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F185B4-0DFC-BD52-1036-FC6064711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25EA17-7E20-AC9E-8E3C-B164AD237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72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597C6A-5566-8E3A-749F-A52E9D690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7B749C-FB1F-D376-5FEC-F943862C6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835041B-D2DD-D8C3-3551-76FEF040D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D7DA39A-9ECE-0B9C-0578-70FBC9769D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4896EEC-2CCD-A835-2F14-166B80CFD7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6189A5D-F0C4-AA3B-5C2D-26CDF5E67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9563-B763-492D-A5EF-48B489776C3A}" type="datetimeFigureOut">
              <a:rPr lang="pt-BR" smtClean="0"/>
              <a:t>08/08/2023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42DA877-7DE6-C24C-9C75-C03AE68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6A61255-4B51-990A-E5B8-B4ADB13A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3308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4869E1-05C6-050B-24F7-D03A3B145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8E061A1-E095-181E-7F74-A1918D07D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9563-B763-492D-A5EF-48B489776C3A}" type="datetimeFigureOut">
              <a:rPr lang="pt-BR" smtClean="0"/>
              <a:t>08/08/2023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01114DA-145B-7FEB-E82E-06B43B927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24DAEE9-2478-3ED8-72B9-56DCBEEA8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4180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5AAFD6A-0C34-6190-E288-3B742E036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9563-B763-492D-A5EF-48B489776C3A}" type="datetimeFigureOut">
              <a:rPr lang="pt-BR" smtClean="0"/>
              <a:t>08/08/2023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DB6A758-6336-334B-6606-BDDF8B688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0DE51B9-44CB-A521-D7CB-240103C4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0381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57093A-DA6F-B682-5D49-1A3207034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B4F50A-01D2-0233-5575-FA3F3332A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E442583-D3F8-A6CB-C31D-170B9B264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F81380-6247-DE61-6869-BAAD8B3E4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9563-B763-492D-A5EF-48B489776C3A}" type="datetimeFigureOut">
              <a:rPr lang="pt-BR" smtClean="0"/>
              <a:t>08/08/2023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B215A5-D606-0E1B-40F6-D00126DD1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8F9B0F-90CD-2C97-12B0-35BD0A15E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0492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74F81-F937-F74E-6737-99A4EA41E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0363592-04D8-ADD1-DCA1-B0CD171B9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BE845A9-D796-CF57-2DE2-9712EEFBB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C3781A-B1BF-A241-6DAD-8B7B8FB7A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9563-B763-492D-A5EF-48B489776C3A}" type="datetimeFigureOut">
              <a:rPr lang="pt-BR" smtClean="0"/>
              <a:t>08/08/2023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A93E0F-004F-430B-DD79-3ACB3448A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92BA96-02AA-AE65-8D0B-FAFF894A2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142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60A6042-387F-D023-1C6C-F5C01860E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F28862-1F51-75BC-A2A1-F7705A354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9C158A-F0DB-4531-480A-C4EC0A647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69563-B763-492D-A5EF-48B489776C3A}" type="datetimeFigureOut">
              <a:rPr lang="pt-BR" smtClean="0"/>
              <a:t>08/08/2023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7BE892-1355-4419-9B07-E71425405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945E9E-10EB-3F65-8D1D-1D2A1CC20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0537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720B3EC1-2DF8-EC1F-67D4-DC96C3B4E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633" y="493505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pt-BR" sz="2000" dirty="0"/>
              <a:t>Responsáveis:</a:t>
            </a:r>
          </a:p>
          <a:p>
            <a:pPr marL="717550" indent="-342900" algn="l" defTabSz="628650">
              <a:buFont typeface="Arial" panose="020B0604020202020204" pitchFamily="34" charset="0"/>
              <a:buChar char="•"/>
            </a:pPr>
            <a:r>
              <a:rPr lang="pt-BR" sz="2000" dirty="0"/>
              <a:t>Luciano Trevisan – luciano.t@sp.senai.br</a:t>
            </a:r>
          </a:p>
          <a:p>
            <a:pPr marL="717550" indent="-342900" algn="l" defTabSz="628650">
              <a:buFont typeface="Arial" panose="020B0604020202020204" pitchFamily="34" charset="0"/>
              <a:buChar char="•"/>
            </a:pPr>
            <a:r>
              <a:rPr lang="pt-BR" sz="2000" dirty="0"/>
              <a:t>Vinicius dos Santos – viniciussantos@sp.senai.br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FCB3BC8-46ED-0C49-0C45-50DC44609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2145607"/>
            <a:ext cx="10021078" cy="12833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8000" dirty="0">
                <a:latin typeface="Agency FB" panose="020B0503020202020204" pitchFamily="34" charset="0"/>
              </a:rPr>
              <a:t>Projeto final</a:t>
            </a:r>
          </a:p>
        </p:txBody>
      </p:sp>
    </p:spTree>
    <p:extLst>
      <p:ext uri="{BB962C8B-B14F-4D97-AF65-F5344CB8AC3E}">
        <p14:creationId xmlns:p14="http://schemas.microsoft.com/office/powerpoint/2010/main" val="700722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Google Shape;102;p15">
            <a:extLst>
              <a:ext uri="{FF2B5EF4-FFF2-40B4-BE49-F238E27FC236}">
                <a16:creationId xmlns:a16="http://schemas.microsoft.com/office/drawing/2014/main" id="{CB59BC97-332E-D378-B074-FE2E55FA0467}"/>
              </a:ext>
            </a:extLst>
          </p:cNvPr>
          <p:cNvSpPr txBox="1">
            <a:spLocks noGrp="1"/>
          </p:cNvSpPr>
          <p:nvPr/>
        </p:nvSpPr>
        <p:spPr>
          <a:xfrm>
            <a:off x="409160" y="13326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 b="0" dirty="0">
                <a:solidFill>
                  <a:schemeClr val="tx1"/>
                </a:solidFill>
                <a:latin typeface="Impact" panose="020B0806030902050204" pitchFamily="34" charset="0"/>
                <a:ea typeface="Arial"/>
                <a:cs typeface="Arial"/>
                <a:sym typeface="Arial"/>
              </a:rPr>
              <a:t>Ideação!</a:t>
            </a:r>
            <a:endParaRPr b="0" dirty="0">
              <a:solidFill>
                <a:schemeClr val="tx1"/>
              </a:solidFill>
              <a:latin typeface="Impact" panose="020B080603090205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9" name="Google Shape;103;p15">
            <a:extLst>
              <a:ext uri="{FF2B5EF4-FFF2-40B4-BE49-F238E27FC236}">
                <a16:creationId xmlns:a16="http://schemas.microsoft.com/office/drawing/2014/main" id="{BDB273F7-2E3B-68D9-D6EF-F52BE8CCA519}"/>
              </a:ext>
            </a:extLst>
          </p:cNvPr>
          <p:cNvSpPr txBox="1">
            <a:spLocks noGrp="1"/>
          </p:cNvSpPr>
          <p:nvPr/>
        </p:nvSpPr>
        <p:spPr>
          <a:xfrm>
            <a:off x="302435" y="2063292"/>
            <a:ext cx="7525950" cy="4337508"/>
          </a:xfrm>
          <a:prstGeom prst="rect">
            <a:avLst/>
          </a:prstGeom>
          <a:solidFill>
            <a:srgbClr val="F8F8F8">
              <a:alpha val="6509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69875" lvl="0" indent="0" algn="l" rtl="0">
              <a:lnSpc>
                <a:spcPct val="100000"/>
              </a:lnSpc>
              <a:spcAft>
                <a:spcPts val="0"/>
              </a:spcAft>
              <a:buClr>
                <a:srgbClr val="374151"/>
              </a:buClr>
              <a:buSzPts val="1400"/>
              <a:buNone/>
            </a:pPr>
            <a:r>
              <a:rPr lang="pt-BR" sz="20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Nessa etapa vamos criar nossa ideia.</a:t>
            </a:r>
          </a:p>
          <a:p>
            <a:pPr marL="269875" lvl="0" indent="0" algn="l" rtl="0">
              <a:lnSpc>
                <a:spcPct val="100000"/>
              </a:lnSpc>
              <a:spcAft>
                <a:spcPts val="0"/>
              </a:spcAft>
              <a:buClr>
                <a:srgbClr val="374151"/>
              </a:buClr>
              <a:buSzPts val="1400"/>
              <a:buNone/>
            </a:pPr>
            <a:endParaRPr lang="pt-BR" sz="1800" dirty="0">
              <a:solidFill>
                <a:schemeClr val="tx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555625" indent="-285750">
              <a:lnSpc>
                <a:spcPct val="100000"/>
              </a:lnSpc>
              <a:buClr>
                <a:srgbClr val="374151"/>
              </a:buClr>
              <a:buSzPts val="1400"/>
            </a:pP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Como podemos abordar o problema de maneira radicalmente diferente? </a:t>
            </a:r>
          </a:p>
          <a:p>
            <a:pPr marL="555625" indent="-285750">
              <a:lnSpc>
                <a:spcPct val="100000"/>
              </a:lnSpc>
              <a:buClr>
                <a:srgbClr val="374151"/>
              </a:buClr>
              <a:buSzPts val="1400"/>
            </a:pP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Quais são as possíveis combinações de ideias que podem se fundir para criar uma solução única?</a:t>
            </a:r>
          </a:p>
          <a:p>
            <a:pPr marL="555625" indent="-285750">
              <a:lnSpc>
                <a:spcPct val="100000"/>
              </a:lnSpc>
              <a:buClr>
                <a:srgbClr val="374151"/>
              </a:buClr>
              <a:buSzPts val="1400"/>
            </a:pP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Como outras indústrias ou áreas resolvem problemas semelhantes?</a:t>
            </a:r>
          </a:p>
          <a:p>
            <a:pPr marL="555625" indent="-285750">
              <a:lnSpc>
                <a:spcPct val="100000"/>
              </a:lnSpc>
              <a:buClr>
                <a:srgbClr val="374151"/>
              </a:buClr>
              <a:buSzPts val="1400"/>
            </a:pP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Que recursos, tecnologias ou ferramentas pouco exploradas poderiam ser aplicadas para resolver o problema? </a:t>
            </a:r>
          </a:p>
          <a:p>
            <a:pPr marL="555625" indent="-285750">
              <a:lnSpc>
                <a:spcPct val="100000"/>
              </a:lnSpc>
              <a:buClr>
                <a:srgbClr val="374151"/>
              </a:buClr>
              <a:buSzPts val="1400"/>
            </a:pP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E se o dinheiro ou o tempo não fossem obstáculos? O que faríamos de forma diferente?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8AE4094-48CE-088C-783D-AC526E2716CC}"/>
              </a:ext>
            </a:extLst>
          </p:cNvPr>
          <p:cNvSpPr txBox="1">
            <a:spLocks/>
          </p:cNvSpPr>
          <p:nvPr/>
        </p:nvSpPr>
        <p:spPr>
          <a:xfrm>
            <a:off x="1085461" y="152115"/>
            <a:ext cx="4440268" cy="6101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Projeto Final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2A2EAD40-EB94-892C-D16D-087A853A3B69}"/>
              </a:ext>
            </a:extLst>
          </p:cNvPr>
          <p:cNvSpPr txBox="1">
            <a:spLocks/>
          </p:cNvSpPr>
          <p:nvPr/>
        </p:nvSpPr>
        <p:spPr>
          <a:xfrm>
            <a:off x="8347669" y="226142"/>
            <a:ext cx="3707481" cy="42232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pt-BR" sz="1800" dirty="0">
                <a:latin typeface="+mn-lt"/>
              </a:rPr>
              <a:t>Projeto final de </a:t>
            </a:r>
            <a:r>
              <a:rPr lang="pt-BR" sz="1800" dirty="0" err="1">
                <a:latin typeface="+mn-lt"/>
              </a:rPr>
              <a:t>IoT</a:t>
            </a:r>
            <a:endParaRPr lang="pt-BR" sz="1800" dirty="0">
              <a:latin typeface="+mn-lt"/>
            </a:endParaRPr>
          </a:p>
        </p:txBody>
      </p:sp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id="{A9F61347-740D-0731-E773-57F2A144A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243" y="2664965"/>
            <a:ext cx="3134161" cy="3134161"/>
          </a:xfrm>
          <a:prstGeom prst="rect">
            <a:avLst/>
          </a:prstGeom>
        </p:spPr>
      </p:pic>
      <p:pic>
        <p:nvPicPr>
          <p:cNvPr id="2" name="Picture 2" descr="Python 3D Icon download in PNG, OBJ or Blend format">
            <a:extLst>
              <a:ext uri="{FF2B5EF4-FFF2-40B4-BE49-F238E27FC236}">
                <a16:creationId xmlns:a16="http://schemas.microsoft.com/office/drawing/2014/main" id="{39268CFD-F0B1-0143-E43F-E0359EEB2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9" y="2330"/>
            <a:ext cx="953729" cy="95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430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Google Shape;102;p15">
            <a:extLst>
              <a:ext uri="{FF2B5EF4-FFF2-40B4-BE49-F238E27FC236}">
                <a16:creationId xmlns:a16="http://schemas.microsoft.com/office/drawing/2014/main" id="{CB59BC97-332E-D378-B074-FE2E55FA0467}"/>
              </a:ext>
            </a:extLst>
          </p:cNvPr>
          <p:cNvSpPr txBox="1">
            <a:spLocks noGrp="1"/>
          </p:cNvSpPr>
          <p:nvPr/>
        </p:nvSpPr>
        <p:spPr>
          <a:xfrm>
            <a:off x="409160" y="13326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 b="0" dirty="0" err="1">
                <a:solidFill>
                  <a:schemeClr val="tx1"/>
                </a:solidFill>
                <a:latin typeface="Impact" panose="020B0806030902050204" pitchFamily="34" charset="0"/>
                <a:ea typeface="Arial"/>
                <a:cs typeface="Arial"/>
                <a:sym typeface="Arial"/>
              </a:rPr>
              <a:t>Prototipar</a:t>
            </a:r>
            <a:r>
              <a:rPr lang="pt-BR" b="0" dirty="0">
                <a:solidFill>
                  <a:schemeClr val="tx1"/>
                </a:solidFill>
                <a:latin typeface="Impact" panose="020B0806030902050204" pitchFamily="34" charset="0"/>
                <a:ea typeface="Arial"/>
                <a:cs typeface="Arial"/>
                <a:sym typeface="Arial"/>
              </a:rPr>
              <a:t>!</a:t>
            </a:r>
            <a:endParaRPr b="0" dirty="0">
              <a:solidFill>
                <a:schemeClr val="tx1"/>
              </a:solidFill>
              <a:latin typeface="Impact" panose="020B080603090205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9" name="Google Shape;103;p15">
            <a:extLst>
              <a:ext uri="{FF2B5EF4-FFF2-40B4-BE49-F238E27FC236}">
                <a16:creationId xmlns:a16="http://schemas.microsoft.com/office/drawing/2014/main" id="{BDB273F7-2E3B-68D9-D6EF-F52BE8CCA519}"/>
              </a:ext>
            </a:extLst>
          </p:cNvPr>
          <p:cNvSpPr txBox="1">
            <a:spLocks noGrp="1"/>
          </p:cNvSpPr>
          <p:nvPr/>
        </p:nvSpPr>
        <p:spPr>
          <a:xfrm>
            <a:off x="302435" y="2063292"/>
            <a:ext cx="7525950" cy="4337508"/>
          </a:xfrm>
          <a:prstGeom prst="rect">
            <a:avLst/>
          </a:prstGeom>
          <a:solidFill>
            <a:srgbClr val="F8F8F8">
              <a:alpha val="6509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69875" lvl="0" indent="0" algn="l" rtl="0">
              <a:lnSpc>
                <a:spcPct val="100000"/>
              </a:lnSpc>
              <a:spcAft>
                <a:spcPts val="0"/>
              </a:spcAft>
              <a:buClr>
                <a:srgbClr val="374151"/>
              </a:buClr>
              <a:buSzPts val="1400"/>
              <a:buNone/>
            </a:pPr>
            <a:r>
              <a:rPr lang="pt-BR" sz="20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Nessa etapa vamos criar um protótipo para nossa ideia</a:t>
            </a:r>
          </a:p>
          <a:p>
            <a:pPr marL="269875" lvl="0" indent="0" algn="l" rtl="0">
              <a:lnSpc>
                <a:spcPct val="100000"/>
              </a:lnSpc>
              <a:spcAft>
                <a:spcPts val="0"/>
              </a:spcAft>
              <a:buClr>
                <a:srgbClr val="374151"/>
              </a:buClr>
              <a:buSzPts val="1400"/>
              <a:buNone/>
            </a:pPr>
            <a:endParaRPr lang="pt-BR" sz="1800" dirty="0">
              <a:solidFill>
                <a:schemeClr val="tx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555625" indent="-285750">
              <a:lnSpc>
                <a:spcPct val="100000"/>
              </a:lnSpc>
              <a:buClr>
                <a:srgbClr val="374151"/>
              </a:buClr>
              <a:buSzPts val="1400"/>
            </a:pP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Qual é o objetivo principal do protótipo?</a:t>
            </a:r>
          </a:p>
          <a:p>
            <a:pPr marL="555625" indent="-285750">
              <a:lnSpc>
                <a:spcPct val="100000"/>
              </a:lnSpc>
              <a:buClr>
                <a:srgbClr val="374151"/>
              </a:buClr>
              <a:buSzPts val="1400"/>
            </a:pP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Quem é o público-alvo do protótipo?</a:t>
            </a:r>
          </a:p>
          <a:p>
            <a:pPr marL="555625" indent="-285750">
              <a:lnSpc>
                <a:spcPct val="100000"/>
              </a:lnSpc>
              <a:buClr>
                <a:srgbClr val="374151"/>
              </a:buClr>
              <a:buSzPts val="1400"/>
            </a:pP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Quais são as características-chave a serem incluídas no protótipo?</a:t>
            </a:r>
          </a:p>
          <a:p>
            <a:pPr marL="555625" indent="-285750">
              <a:lnSpc>
                <a:spcPct val="100000"/>
              </a:lnSpc>
              <a:buClr>
                <a:srgbClr val="374151"/>
              </a:buClr>
              <a:buSzPts val="1400"/>
            </a:pP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Como o protótipo será avaliado e testado?</a:t>
            </a:r>
          </a:p>
          <a:p>
            <a:pPr marL="555625" indent="-285750">
              <a:lnSpc>
                <a:spcPct val="100000"/>
              </a:lnSpc>
              <a:buClr>
                <a:srgbClr val="374151"/>
              </a:buClr>
              <a:buSzPts val="1400"/>
            </a:pP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Como o feedback será coletado e incorporado ao protótipo?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8AE4094-48CE-088C-783D-AC526E2716CC}"/>
              </a:ext>
            </a:extLst>
          </p:cNvPr>
          <p:cNvSpPr txBox="1">
            <a:spLocks/>
          </p:cNvSpPr>
          <p:nvPr/>
        </p:nvSpPr>
        <p:spPr>
          <a:xfrm>
            <a:off x="1085461" y="152115"/>
            <a:ext cx="4440268" cy="6101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Projeto Final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2A2EAD40-EB94-892C-D16D-087A853A3B69}"/>
              </a:ext>
            </a:extLst>
          </p:cNvPr>
          <p:cNvSpPr txBox="1">
            <a:spLocks/>
          </p:cNvSpPr>
          <p:nvPr/>
        </p:nvSpPr>
        <p:spPr>
          <a:xfrm>
            <a:off x="8347669" y="226142"/>
            <a:ext cx="3707481" cy="42232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pt-BR" sz="1800" dirty="0">
                <a:latin typeface="+mn-lt"/>
              </a:rPr>
              <a:t>Projeto final de </a:t>
            </a:r>
            <a:r>
              <a:rPr lang="pt-BR" sz="1800" dirty="0" err="1">
                <a:latin typeface="+mn-lt"/>
              </a:rPr>
              <a:t>IoT</a:t>
            </a:r>
            <a:endParaRPr lang="pt-BR" sz="1800" dirty="0">
              <a:latin typeface="+mn-lt"/>
            </a:endParaRPr>
          </a:p>
        </p:txBody>
      </p:sp>
      <p:pic>
        <p:nvPicPr>
          <p:cNvPr id="6" name="Imagem 5" descr="Uma imagem contendo Ícone&#10;&#10;Descrição gerada automaticamente">
            <a:extLst>
              <a:ext uri="{FF2B5EF4-FFF2-40B4-BE49-F238E27FC236}">
                <a16:creationId xmlns:a16="http://schemas.microsoft.com/office/drawing/2014/main" id="{512242CA-C696-F809-B6C7-3680F74C3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187" y="2592354"/>
            <a:ext cx="2799814" cy="2799814"/>
          </a:xfrm>
          <a:prstGeom prst="rect">
            <a:avLst/>
          </a:prstGeom>
        </p:spPr>
      </p:pic>
      <p:pic>
        <p:nvPicPr>
          <p:cNvPr id="2" name="Picture 2" descr="Python 3D Icon download in PNG, OBJ or Blend format">
            <a:extLst>
              <a:ext uri="{FF2B5EF4-FFF2-40B4-BE49-F238E27FC236}">
                <a16:creationId xmlns:a16="http://schemas.microsoft.com/office/drawing/2014/main" id="{98B99D44-6A76-1EE3-868D-B83682F81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9" y="2330"/>
            <a:ext cx="953729" cy="95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41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Google Shape;102;p15">
            <a:extLst>
              <a:ext uri="{FF2B5EF4-FFF2-40B4-BE49-F238E27FC236}">
                <a16:creationId xmlns:a16="http://schemas.microsoft.com/office/drawing/2014/main" id="{CB59BC97-332E-D378-B074-FE2E55FA0467}"/>
              </a:ext>
            </a:extLst>
          </p:cNvPr>
          <p:cNvSpPr txBox="1">
            <a:spLocks noGrp="1"/>
          </p:cNvSpPr>
          <p:nvPr/>
        </p:nvSpPr>
        <p:spPr>
          <a:xfrm>
            <a:off x="409160" y="13326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 b="0" dirty="0">
                <a:solidFill>
                  <a:schemeClr val="tx1"/>
                </a:solidFill>
                <a:latin typeface="Impact" panose="020B0806030902050204" pitchFamily="34" charset="0"/>
                <a:ea typeface="Arial"/>
                <a:cs typeface="Arial"/>
                <a:sym typeface="Arial"/>
              </a:rPr>
              <a:t>Testar!</a:t>
            </a:r>
            <a:endParaRPr b="0" dirty="0">
              <a:solidFill>
                <a:schemeClr val="tx1"/>
              </a:solidFill>
              <a:latin typeface="Impact" panose="020B080603090205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9" name="Google Shape;103;p15">
            <a:extLst>
              <a:ext uri="{FF2B5EF4-FFF2-40B4-BE49-F238E27FC236}">
                <a16:creationId xmlns:a16="http://schemas.microsoft.com/office/drawing/2014/main" id="{BDB273F7-2E3B-68D9-D6EF-F52BE8CCA519}"/>
              </a:ext>
            </a:extLst>
          </p:cNvPr>
          <p:cNvSpPr txBox="1">
            <a:spLocks noGrp="1"/>
          </p:cNvSpPr>
          <p:nvPr/>
        </p:nvSpPr>
        <p:spPr>
          <a:xfrm>
            <a:off x="302435" y="2063292"/>
            <a:ext cx="7525950" cy="4337508"/>
          </a:xfrm>
          <a:prstGeom prst="rect">
            <a:avLst/>
          </a:prstGeom>
          <a:solidFill>
            <a:srgbClr val="F8F8F8">
              <a:alpha val="6509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69875" lvl="0" indent="0" algn="l" rtl="0">
              <a:lnSpc>
                <a:spcPct val="100000"/>
              </a:lnSpc>
              <a:spcAft>
                <a:spcPts val="0"/>
              </a:spcAft>
              <a:buClr>
                <a:srgbClr val="374151"/>
              </a:buClr>
              <a:buSzPts val="1400"/>
              <a:buNone/>
            </a:pPr>
            <a:r>
              <a:rPr lang="pt-BR" sz="20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Nessa etapa vamos testar nosso protótipo</a:t>
            </a:r>
          </a:p>
          <a:p>
            <a:pPr marL="269875" lvl="0" indent="0" algn="l" rtl="0">
              <a:lnSpc>
                <a:spcPct val="100000"/>
              </a:lnSpc>
              <a:spcAft>
                <a:spcPts val="0"/>
              </a:spcAft>
              <a:buClr>
                <a:srgbClr val="374151"/>
              </a:buClr>
              <a:buSzPts val="1400"/>
              <a:buNone/>
            </a:pPr>
            <a:endParaRPr lang="pt-BR" sz="1800" dirty="0">
              <a:solidFill>
                <a:schemeClr val="tx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555625" indent="-285750">
              <a:lnSpc>
                <a:spcPct val="100000"/>
              </a:lnSpc>
              <a:buClr>
                <a:srgbClr val="374151"/>
              </a:buClr>
              <a:buSzPts val="1400"/>
            </a:pP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Como os usuários reagem à solução proposta? </a:t>
            </a:r>
          </a:p>
          <a:p>
            <a:pPr marL="555625" indent="-285750">
              <a:lnSpc>
                <a:spcPct val="100000"/>
              </a:lnSpc>
              <a:buClr>
                <a:srgbClr val="374151"/>
              </a:buClr>
              <a:buSzPts val="1400"/>
            </a:pP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Quais são os pontos fortes e as áreas que precisam de melhoria?</a:t>
            </a:r>
          </a:p>
          <a:p>
            <a:pPr marL="555625" indent="-285750">
              <a:lnSpc>
                <a:spcPct val="100000"/>
              </a:lnSpc>
              <a:buClr>
                <a:srgbClr val="374151"/>
              </a:buClr>
              <a:buSzPts val="1400"/>
            </a:pP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 solução atende às necessidades e expectativas dos usuários? </a:t>
            </a:r>
          </a:p>
          <a:p>
            <a:pPr marL="555625" indent="-285750">
              <a:lnSpc>
                <a:spcPct val="100000"/>
              </a:lnSpc>
              <a:buClr>
                <a:srgbClr val="374151"/>
              </a:buClr>
              <a:buSzPts val="1400"/>
            </a:pP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Quais são os principais desafios ou obstáculos que os usuários enfrentam ao usar a solução?</a:t>
            </a:r>
          </a:p>
          <a:p>
            <a:pPr marL="555625" indent="-285750">
              <a:lnSpc>
                <a:spcPct val="100000"/>
              </a:lnSpc>
              <a:buClr>
                <a:srgbClr val="374151"/>
              </a:buClr>
              <a:buSzPts val="1400"/>
            </a:pP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Que ajustes podem ser feitos para aprimorar a experiência do usuário e a eficácia da solução?</a:t>
            </a:r>
          </a:p>
          <a:p>
            <a:pPr marL="269875" lvl="0" indent="0" algn="l" rtl="0">
              <a:lnSpc>
                <a:spcPct val="100000"/>
              </a:lnSpc>
              <a:spcAft>
                <a:spcPts val="0"/>
              </a:spcAft>
              <a:buClr>
                <a:srgbClr val="374151"/>
              </a:buClr>
              <a:buSzPts val="1400"/>
              <a:buNone/>
            </a:pPr>
            <a:endParaRPr lang="pt-BR" sz="1800" dirty="0">
              <a:solidFill>
                <a:schemeClr val="tx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8AE4094-48CE-088C-783D-AC526E2716CC}"/>
              </a:ext>
            </a:extLst>
          </p:cNvPr>
          <p:cNvSpPr txBox="1">
            <a:spLocks/>
          </p:cNvSpPr>
          <p:nvPr/>
        </p:nvSpPr>
        <p:spPr>
          <a:xfrm>
            <a:off x="1085461" y="152115"/>
            <a:ext cx="4440268" cy="6101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Projeto Final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2A2EAD40-EB94-892C-D16D-087A853A3B69}"/>
              </a:ext>
            </a:extLst>
          </p:cNvPr>
          <p:cNvSpPr txBox="1">
            <a:spLocks/>
          </p:cNvSpPr>
          <p:nvPr/>
        </p:nvSpPr>
        <p:spPr>
          <a:xfrm>
            <a:off x="8347669" y="226142"/>
            <a:ext cx="3707481" cy="42232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pt-BR" sz="1800" dirty="0">
                <a:latin typeface="+mn-lt"/>
              </a:rPr>
              <a:t>Projeto final de </a:t>
            </a:r>
            <a:r>
              <a:rPr lang="pt-BR" sz="1800" dirty="0" err="1">
                <a:latin typeface="+mn-lt"/>
              </a:rPr>
              <a:t>IoT</a:t>
            </a:r>
            <a:endParaRPr lang="pt-BR" sz="1800" dirty="0">
              <a:latin typeface="+mn-lt"/>
            </a:endParaRPr>
          </a:p>
        </p:txBody>
      </p:sp>
      <p:pic>
        <p:nvPicPr>
          <p:cNvPr id="12" name="Imagem 11" descr="Copo de plástico&#10;&#10;Descrição gerada automaticamente com confiança baixa">
            <a:extLst>
              <a:ext uri="{FF2B5EF4-FFF2-40B4-BE49-F238E27FC236}">
                <a16:creationId xmlns:a16="http://schemas.microsoft.com/office/drawing/2014/main" id="{21189AC4-F248-C407-F9DC-9AD61FD5F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873" y="2471056"/>
            <a:ext cx="3115071" cy="3115071"/>
          </a:xfrm>
          <a:prstGeom prst="rect">
            <a:avLst/>
          </a:prstGeom>
        </p:spPr>
      </p:pic>
      <p:pic>
        <p:nvPicPr>
          <p:cNvPr id="2" name="Picture 2" descr="Python 3D Icon download in PNG, OBJ or Blend format">
            <a:extLst>
              <a:ext uri="{FF2B5EF4-FFF2-40B4-BE49-F238E27FC236}">
                <a16:creationId xmlns:a16="http://schemas.microsoft.com/office/drawing/2014/main" id="{57E455B5-1AB4-AED8-4F55-C44968836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9" y="2330"/>
            <a:ext cx="953729" cy="95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243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Google Shape;102;p15">
            <a:extLst>
              <a:ext uri="{FF2B5EF4-FFF2-40B4-BE49-F238E27FC236}">
                <a16:creationId xmlns:a16="http://schemas.microsoft.com/office/drawing/2014/main" id="{CB59BC97-332E-D378-B074-FE2E55FA0467}"/>
              </a:ext>
            </a:extLst>
          </p:cNvPr>
          <p:cNvSpPr txBox="1">
            <a:spLocks noGrp="1"/>
          </p:cNvSpPr>
          <p:nvPr/>
        </p:nvSpPr>
        <p:spPr>
          <a:xfrm>
            <a:off x="409160" y="13326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 b="0" dirty="0">
                <a:solidFill>
                  <a:schemeClr val="tx1"/>
                </a:solidFill>
                <a:latin typeface="Impact" panose="020B0806030902050204" pitchFamily="34" charset="0"/>
                <a:ea typeface="Arial"/>
                <a:cs typeface="Arial"/>
                <a:sym typeface="Arial"/>
              </a:rPr>
              <a:t>Implementação!</a:t>
            </a:r>
            <a:endParaRPr b="0" dirty="0">
              <a:solidFill>
                <a:schemeClr val="tx1"/>
              </a:solidFill>
              <a:latin typeface="Impact" panose="020B080603090205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9" name="Google Shape;103;p15">
            <a:extLst>
              <a:ext uri="{FF2B5EF4-FFF2-40B4-BE49-F238E27FC236}">
                <a16:creationId xmlns:a16="http://schemas.microsoft.com/office/drawing/2014/main" id="{BDB273F7-2E3B-68D9-D6EF-F52BE8CCA519}"/>
              </a:ext>
            </a:extLst>
          </p:cNvPr>
          <p:cNvSpPr txBox="1">
            <a:spLocks noGrp="1"/>
          </p:cNvSpPr>
          <p:nvPr/>
        </p:nvSpPr>
        <p:spPr>
          <a:xfrm>
            <a:off x="302435" y="2063292"/>
            <a:ext cx="7525950" cy="4337508"/>
          </a:xfrm>
          <a:prstGeom prst="rect">
            <a:avLst/>
          </a:prstGeom>
          <a:solidFill>
            <a:srgbClr val="F8F8F8">
              <a:alpha val="6509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69875" lvl="0" indent="0" algn="l" rtl="0">
              <a:lnSpc>
                <a:spcPct val="100000"/>
              </a:lnSpc>
              <a:spcAft>
                <a:spcPts val="0"/>
              </a:spcAft>
              <a:buClr>
                <a:srgbClr val="374151"/>
              </a:buClr>
              <a:buSzPts val="1400"/>
              <a:buNone/>
            </a:pPr>
            <a:r>
              <a:rPr lang="pt-BR" sz="20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Nessa etapa vamos implementar nossa ideia</a:t>
            </a:r>
          </a:p>
          <a:p>
            <a:pPr marL="269875" lvl="0" indent="0" algn="l" rtl="0">
              <a:lnSpc>
                <a:spcPct val="100000"/>
              </a:lnSpc>
              <a:spcAft>
                <a:spcPts val="0"/>
              </a:spcAft>
              <a:buClr>
                <a:srgbClr val="374151"/>
              </a:buClr>
              <a:buSzPts val="1400"/>
              <a:buNone/>
            </a:pPr>
            <a:endParaRPr lang="pt-BR" sz="1800" dirty="0">
              <a:solidFill>
                <a:schemeClr val="tx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555625" indent="-285750">
              <a:lnSpc>
                <a:spcPct val="100000"/>
              </a:lnSpc>
              <a:buClr>
                <a:srgbClr val="374151"/>
              </a:buClr>
              <a:buSzPts val="1400"/>
            </a:pP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Como podemos criar um protótipo que demonstre claramente o funcionamento da solução?</a:t>
            </a:r>
          </a:p>
          <a:p>
            <a:pPr marL="555625" indent="-285750">
              <a:lnSpc>
                <a:spcPct val="100000"/>
              </a:lnSpc>
              <a:buClr>
                <a:srgbClr val="374151"/>
              </a:buClr>
              <a:buSzPts val="1400"/>
            </a:pP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Quais aspectos da solução são mais importantes para serem validados ou testados neste estágio?</a:t>
            </a:r>
          </a:p>
          <a:p>
            <a:pPr marL="555625" indent="-285750">
              <a:lnSpc>
                <a:spcPct val="100000"/>
              </a:lnSpc>
              <a:buClr>
                <a:srgbClr val="374151"/>
              </a:buClr>
              <a:buSzPts val="1400"/>
            </a:pP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Que nível de detalhe e fidelidade é necessário para o protótipo?</a:t>
            </a:r>
          </a:p>
          <a:p>
            <a:pPr marL="555625" indent="-285750">
              <a:lnSpc>
                <a:spcPct val="100000"/>
              </a:lnSpc>
              <a:buClr>
                <a:srgbClr val="374151"/>
              </a:buClr>
              <a:buSzPts val="1400"/>
            </a:pP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Quais são as principais suposições ou hipóteses que estamos fazendo sobre a solução? 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8AE4094-48CE-088C-783D-AC526E2716CC}"/>
              </a:ext>
            </a:extLst>
          </p:cNvPr>
          <p:cNvSpPr txBox="1">
            <a:spLocks/>
          </p:cNvSpPr>
          <p:nvPr/>
        </p:nvSpPr>
        <p:spPr>
          <a:xfrm>
            <a:off x="1085461" y="152115"/>
            <a:ext cx="4440268" cy="6101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Projeto Final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2A2EAD40-EB94-892C-D16D-087A853A3B69}"/>
              </a:ext>
            </a:extLst>
          </p:cNvPr>
          <p:cNvSpPr txBox="1">
            <a:spLocks/>
          </p:cNvSpPr>
          <p:nvPr/>
        </p:nvSpPr>
        <p:spPr>
          <a:xfrm>
            <a:off x="8347669" y="226142"/>
            <a:ext cx="3707481" cy="42232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pt-BR" sz="1800" dirty="0">
                <a:latin typeface="+mn-lt"/>
              </a:rPr>
              <a:t>Projeto final de </a:t>
            </a:r>
            <a:r>
              <a:rPr lang="pt-BR" sz="1800" dirty="0" err="1">
                <a:latin typeface="+mn-lt"/>
              </a:rPr>
              <a:t>IoT</a:t>
            </a:r>
            <a:endParaRPr lang="pt-BR" sz="1800" dirty="0">
              <a:latin typeface="+mn-lt"/>
            </a:endParaRPr>
          </a:p>
        </p:txBody>
      </p:sp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F8574B3A-4B3A-019F-03C9-76AFC7A31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888" y="2748941"/>
            <a:ext cx="2966209" cy="2966209"/>
          </a:xfrm>
          <a:prstGeom prst="rect">
            <a:avLst/>
          </a:prstGeom>
        </p:spPr>
      </p:pic>
      <p:pic>
        <p:nvPicPr>
          <p:cNvPr id="2" name="Picture 2" descr="Python 3D Icon download in PNG, OBJ or Blend format">
            <a:extLst>
              <a:ext uri="{FF2B5EF4-FFF2-40B4-BE49-F238E27FC236}">
                <a16:creationId xmlns:a16="http://schemas.microsoft.com/office/drawing/2014/main" id="{DFC84C86-46D8-0D05-5B94-372EDFC3F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9" y="2330"/>
            <a:ext cx="953729" cy="95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6747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Google Shape;102;p15">
            <a:extLst>
              <a:ext uri="{FF2B5EF4-FFF2-40B4-BE49-F238E27FC236}">
                <a16:creationId xmlns:a16="http://schemas.microsoft.com/office/drawing/2014/main" id="{CB59BC97-332E-D378-B074-FE2E55FA0467}"/>
              </a:ext>
            </a:extLst>
          </p:cNvPr>
          <p:cNvSpPr txBox="1">
            <a:spLocks noGrp="1"/>
          </p:cNvSpPr>
          <p:nvPr/>
        </p:nvSpPr>
        <p:spPr>
          <a:xfrm>
            <a:off x="409160" y="13326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 b="0" dirty="0">
                <a:solidFill>
                  <a:schemeClr val="tx1"/>
                </a:solidFill>
                <a:latin typeface="Impact" panose="020B0806030902050204" pitchFamily="34" charset="0"/>
                <a:ea typeface="Arial"/>
                <a:cs typeface="Arial"/>
                <a:sym typeface="Arial"/>
              </a:rPr>
              <a:t>Nosso cronograma</a:t>
            </a:r>
            <a:endParaRPr b="0" dirty="0">
              <a:solidFill>
                <a:schemeClr val="tx1"/>
              </a:solidFill>
              <a:latin typeface="Impact" panose="020B080603090205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9" name="Google Shape;103;p15">
            <a:extLst>
              <a:ext uri="{FF2B5EF4-FFF2-40B4-BE49-F238E27FC236}">
                <a16:creationId xmlns:a16="http://schemas.microsoft.com/office/drawing/2014/main" id="{BDB273F7-2E3B-68D9-D6EF-F52BE8CCA519}"/>
              </a:ext>
            </a:extLst>
          </p:cNvPr>
          <p:cNvSpPr txBox="1">
            <a:spLocks noGrp="1"/>
          </p:cNvSpPr>
          <p:nvPr/>
        </p:nvSpPr>
        <p:spPr>
          <a:xfrm>
            <a:off x="302435" y="2063292"/>
            <a:ext cx="6546234" cy="685649"/>
          </a:xfrm>
          <a:prstGeom prst="rect">
            <a:avLst/>
          </a:prstGeom>
          <a:solidFill>
            <a:srgbClr val="F8F8F8">
              <a:alpha val="6509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69875" lvl="0" indent="0" algn="l" rtl="0">
              <a:lnSpc>
                <a:spcPct val="100000"/>
              </a:lnSpc>
              <a:spcAft>
                <a:spcPts val="0"/>
              </a:spcAft>
              <a:buClr>
                <a:srgbClr val="374151"/>
              </a:buClr>
              <a:buSzPts val="1400"/>
              <a:buNone/>
            </a:pP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Balancear aulas teóricas com projeto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8AE4094-48CE-088C-783D-AC526E2716CC}"/>
              </a:ext>
            </a:extLst>
          </p:cNvPr>
          <p:cNvSpPr txBox="1">
            <a:spLocks/>
          </p:cNvSpPr>
          <p:nvPr/>
        </p:nvSpPr>
        <p:spPr>
          <a:xfrm>
            <a:off x="1085461" y="152115"/>
            <a:ext cx="4440268" cy="6101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Projeto Final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2A2EAD40-EB94-892C-D16D-087A853A3B69}"/>
              </a:ext>
            </a:extLst>
          </p:cNvPr>
          <p:cNvSpPr txBox="1">
            <a:spLocks/>
          </p:cNvSpPr>
          <p:nvPr/>
        </p:nvSpPr>
        <p:spPr>
          <a:xfrm>
            <a:off x="8347669" y="226142"/>
            <a:ext cx="3707481" cy="42232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pt-BR" sz="1800" dirty="0">
                <a:latin typeface="+mn-lt"/>
              </a:rPr>
              <a:t>Projeto final de </a:t>
            </a:r>
            <a:r>
              <a:rPr lang="pt-BR" sz="1800" dirty="0" err="1">
                <a:latin typeface="+mn-lt"/>
              </a:rPr>
              <a:t>IoT</a:t>
            </a:r>
            <a:endParaRPr lang="pt-BR" sz="1800" dirty="0">
              <a:latin typeface="+mn-lt"/>
            </a:endParaRPr>
          </a:p>
        </p:txBody>
      </p:sp>
      <p:graphicFrame>
        <p:nvGraphicFramePr>
          <p:cNvPr id="14" name="Gráfico 13">
            <a:extLst>
              <a:ext uri="{FF2B5EF4-FFF2-40B4-BE49-F238E27FC236}">
                <a16:creationId xmlns:a16="http://schemas.microsoft.com/office/drawing/2014/main" id="{21C1D0AE-5E52-117D-102E-069B9EB4BA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7183453"/>
              </p:ext>
            </p:extLst>
          </p:nvPr>
        </p:nvGraphicFramePr>
        <p:xfrm>
          <a:off x="1642646" y="2944021"/>
          <a:ext cx="8558763" cy="37618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" name="Picture 2" descr="Python 3D Icon download in PNG, OBJ or Blend format">
            <a:extLst>
              <a:ext uri="{FF2B5EF4-FFF2-40B4-BE49-F238E27FC236}">
                <a16:creationId xmlns:a16="http://schemas.microsoft.com/office/drawing/2014/main" id="{DAA3C213-C4F5-7582-527D-AE476E66E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9" y="2330"/>
            <a:ext cx="953729" cy="95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00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Google Shape;102;p15">
            <a:extLst>
              <a:ext uri="{FF2B5EF4-FFF2-40B4-BE49-F238E27FC236}">
                <a16:creationId xmlns:a16="http://schemas.microsoft.com/office/drawing/2014/main" id="{CB59BC97-332E-D378-B074-FE2E55FA0467}"/>
              </a:ext>
            </a:extLst>
          </p:cNvPr>
          <p:cNvSpPr txBox="1">
            <a:spLocks noGrp="1"/>
          </p:cNvSpPr>
          <p:nvPr/>
        </p:nvSpPr>
        <p:spPr>
          <a:xfrm>
            <a:off x="409160" y="13326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 b="0" dirty="0">
                <a:solidFill>
                  <a:schemeClr val="tx1"/>
                </a:solidFill>
                <a:latin typeface="Impact" panose="020B0806030902050204" pitchFamily="34" charset="0"/>
                <a:ea typeface="Arial"/>
                <a:cs typeface="Arial"/>
                <a:sym typeface="Arial"/>
              </a:rPr>
              <a:t>Avaliação</a:t>
            </a:r>
            <a:endParaRPr b="0" dirty="0">
              <a:solidFill>
                <a:schemeClr val="tx1"/>
              </a:solidFill>
              <a:latin typeface="Impact" panose="020B080603090205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8AE4094-48CE-088C-783D-AC526E2716CC}"/>
              </a:ext>
            </a:extLst>
          </p:cNvPr>
          <p:cNvSpPr txBox="1">
            <a:spLocks/>
          </p:cNvSpPr>
          <p:nvPr/>
        </p:nvSpPr>
        <p:spPr>
          <a:xfrm>
            <a:off x="1085461" y="152115"/>
            <a:ext cx="4440268" cy="6101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Projeto Final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2A2EAD40-EB94-892C-D16D-087A853A3B69}"/>
              </a:ext>
            </a:extLst>
          </p:cNvPr>
          <p:cNvSpPr txBox="1">
            <a:spLocks/>
          </p:cNvSpPr>
          <p:nvPr/>
        </p:nvSpPr>
        <p:spPr>
          <a:xfrm>
            <a:off x="8347669" y="226142"/>
            <a:ext cx="3707481" cy="42232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pt-BR" sz="1800" dirty="0">
                <a:latin typeface="+mn-lt"/>
              </a:rPr>
              <a:t>Projeto final de </a:t>
            </a:r>
            <a:r>
              <a:rPr lang="pt-BR" sz="1800" dirty="0" err="1">
                <a:latin typeface="+mn-lt"/>
              </a:rPr>
              <a:t>IoT</a:t>
            </a:r>
            <a:endParaRPr lang="pt-BR" sz="1800" dirty="0">
              <a:latin typeface="+mn-lt"/>
            </a:endParaRP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93FE8CAB-FCA0-2DF6-BCB1-4E309C0EC3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2590544"/>
              </p:ext>
            </p:extLst>
          </p:nvPr>
        </p:nvGraphicFramePr>
        <p:xfrm>
          <a:off x="323599" y="2102376"/>
          <a:ext cx="11544802" cy="1326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Google Shape;103;p15">
            <a:extLst>
              <a:ext uri="{FF2B5EF4-FFF2-40B4-BE49-F238E27FC236}">
                <a16:creationId xmlns:a16="http://schemas.microsoft.com/office/drawing/2014/main" id="{1BAF2E65-042C-28F6-9688-39BE4CDC40B5}"/>
              </a:ext>
            </a:extLst>
          </p:cNvPr>
          <p:cNvSpPr txBox="1">
            <a:spLocks noGrp="1"/>
          </p:cNvSpPr>
          <p:nvPr/>
        </p:nvSpPr>
        <p:spPr>
          <a:xfrm>
            <a:off x="302435" y="3663576"/>
            <a:ext cx="11544802" cy="2737224"/>
          </a:xfrm>
          <a:prstGeom prst="rect">
            <a:avLst/>
          </a:prstGeom>
          <a:solidFill>
            <a:srgbClr val="F8F8F8">
              <a:alpha val="6509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69875" lvl="0" indent="0" algn="l" rtl="0">
              <a:lnSpc>
                <a:spcPct val="100000"/>
              </a:lnSpc>
              <a:spcAft>
                <a:spcPts val="0"/>
              </a:spcAft>
              <a:buClr>
                <a:srgbClr val="374151"/>
              </a:buClr>
              <a:buSzPts val="1400"/>
              <a:buNone/>
            </a:pPr>
            <a:r>
              <a:rPr lang="pt-BR" sz="2000" b="1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Critérios de avaliação:</a:t>
            </a:r>
            <a:br>
              <a:rPr lang="pt-BR" sz="20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</a:br>
            <a:endParaRPr lang="pt-BR" sz="2000" dirty="0">
              <a:solidFill>
                <a:schemeClr val="tx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555625" indent="-285750">
              <a:lnSpc>
                <a:spcPct val="100000"/>
              </a:lnSpc>
              <a:buClr>
                <a:srgbClr val="374151"/>
              </a:buClr>
              <a:buSzPts val="1400"/>
            </a:pP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Detalhamento na produção dos relatórios de cada uma das etapas do design </a:t>
            </a:r>
            <a:r>
              <a:rPr lang="pt-BR" sz="18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thinking</a:t>
            </a:r>
            <a:endParaRPr lang="pt-BR" sz="1800" dirty="0">
              <a:solidFill>
                <a:schemeClr val="tx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555625" indent="-285750">
              <a:lnSpc>
                <a:spcPct val="100000"/>
              </a:lnSpc>
              <a:buClr>
                <a:srgbClr val="374151"/>
              </a:buClr>
              <a:buSzPts val="1400"/>
            </a:pP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Produção de uma solução de qualidade (- bugs + testes)</a:t>
            </a:r>
          </a:p>
          <a:p>
            <a:pPr marL="555625" indent="-285750">
              <a:lnSpc>
                <a:spcPct val="100000"/>
              </a:lnSpc>
              <a:buClr>
                <a:srgbClr val="374151"/>
              </a:buClr>
              <a:buSzPts val="1400"/>
            </a:pP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Produção de uma solução completa</a:t>
            </a:r>
          </a:p>
          <a:p>
            <a:pPr marL="555625" indent="-285750">
              <a:lnSpc>
                <a:spcPct val="100000"/>
              </a:lnSpc>
              <a:buClr>
                <a:srgbClr val="374151"/>
              </a:buClr>
              <a:buSzPts val="1400"/>
            </a:pP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Aplicação em um contexto real</a:t>
            </a:r>
          </a:p>
          <a:p>
            <a:pPr marL="555625" indent="-285750">
              <a:lnSpc>
                <a:spcPct val="100000"/>
              </a:lnSpc>
              <a:buClr>
                <a:srgbClr val="374151"/>
              </a:buClr>
              <a:buSzPts val="1400"/>
            </a:pP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Trabalho em equipe e participação ativa</a:t>
            </a:r>
          </a:p>
          <a:p>
            <a:pPr marL="555625" indent="-285750">
              <a:lnSpc>
                <a:spcPct val="100000"/>
              </a:lnSpc>
              <a:buClr>
                <a:srgbClr val="374151"/>
              </a:buClr>
              <a:buSzPts val="1400"/>
            </a:pP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Qualidade nas apresentações</a:t>
            </a:r>
          </a:p>
        </p:txBody>
      </p:sp>
      <p:pic>
        <p:nvPicPr>
          <p:cNvPr id="3" name="Picture 2" descr="Python 3D Icon download in PNG, OBJ or Blend format">
            <a:extLst>
              <a:ext uri="{FF2B5EF4-FFF2-40B4-BE49-F238E27FC236}">
                <a16:creationId xmlns:a16="http://schemas.microsoft.com/office/drawing/2014/main" id="{8896B0F2-54D1-707F-A4CC-A70ABA6C2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9" y="2330"/>
            <a:ext cx="953729" cy="95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852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444026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Projeto Final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8AD55DFB-BDB7-4FC5-6EEB-3E741D361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043" y="1593970"/>
            <a:ext cx="10471496" cy="503432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Cronograma</a:t>
            </a:r>
          </a:p>
        </p:txBody>
      </p:sp>
      <p:sp>
        <p:nvSpPr>
          <p:cNvPr id="10" name="Google Shape;96;p14">
            <a:extLst>
              <a:ext uri="{FF2B5EF4-FFF2-40B4-BE49-F238E27FC236}">
                <a16:creationId xmlns:a16="http://schemas.microsoft.com/office/drawing/2014/main" id="{55E446FA-4F20-A09D-2707-9A1655AB1513}"/>
              </a:ext>
            </a:extLst>
          </p:cNvPr>
          <p:cNvSpPr txBox="1">
            <a:spLocks noGrp="1"/>
          </p:cNvSpPr>
          <p:nvPr/>
        </p:nvSpPr>
        <p:spPr>
          <a:xfrm>
            <a:off x="419878" y="2580910"/>
            <a:ext cx="5450913" cy="3274081"/>
          </a:xfrm>
          <a:prstGeom prst="rect">
            <a:avLst/>
          </a:prstGeom>
          <a:solidFill>
            <a:srgbClr val="F8F8F8">
              <a:alpha val="65098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-279400" algn="just">
              <a:lnSpc>
                <a:spcPct val="200000"/>
              </a:lnSpc>
              <a:buClr>
                <a:schemeClr val="tx1"/>
              </a:buClr>
              <a:buSzPts val="1200"/>
            </a:pPr>
            <a:r>
              <a:rPr lang="pt-BR" sz="2400" b="1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O que é o projeto final</a:t>
            </a:r>
          </a:p>
          <a:p>
            <a:pPr indent="-279400" algn="just">
              <a:lnSpc>
                <a:spcPct val="200000"/>
              </a:lnSpc>
              <a:buClr>
                <a:schemeClr val="tx1"/>
              </a:buClr>
              <a:buSzPts val="1200"/>
            </a:pPr>
            <a:r>
              <a:rPr lang="pt-BR" sz="2400" b="1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Qual a metodologia?</a:t>
            </a:r>
          </a:p>
          <a:p>
            <a:pPr indent="-279400" algn="just">
              <a:lnSpc>
                <a:spcPct val="200000"/>
              </a:lnSpc>
              <a:buClr>
                <a:schemeClr val="tx1"/>
              </a:buClr>
              <a:buSzPts val="1200"/>
            </a:pPr>
            <a:r>
              <a:rPr lang="pt-BR" sz="2400" b="1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Qual o nosso cronograma?</a:t>
            </a:r>
          </a:p>
          <a:p>
            <a:pPr indent="-279400" algn="just">
              <a:lnSpc>
                <a:spcPct val="200000"/>
              </a:lnSpc>
              <a:buClr>
                <a:schemeClr val="tx1"/>
              </a:buClr>
              <a:buSzPts val="1200"/>
            </a:pPr>
            <a:r>
              <a:rPr lang="pt-BR" sz="2400" b="1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Quais são os critérios de avaliação?</a:t>
            </a:r>
            <a:endParaRPr sz="2400" b="1" dirty="0">
              <a:solidFill>
                <a:schemeClr val="tx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7848425B-E8FD-0340-8883-D0C329F3A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103" y="1963992"/>
            <a:ext cx="4116033" cy="4116033"/>
          </a:xfrm>
          <a:prstGeom prst="rect">
            <a:avLst/>
          </a:prstGeom>
        </p:spPr>
      </p:pic>
      <p:pic>
        <p:nvPicPr>
          <p:cNvPr id="1026" name="Picture 2" descr="Python 3D Icon download in PNG, OBJ or Blend format">
            <a:extLst>
              <a:ext uri="{FF2B5EF4-FFF2-40B4-BE49-F238E27FC236}">
                <a16:creationId xmlns:a16="http://schemas.microsoft.com/office/drawing/2014/main" id="{285D7DC2-91C2-3139-A81A-AAF4F9BDD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9" y="2330"/>
            <a:ext cx="953729" cy="95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111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488AA0D0-A0F1-EBC0-08E3-D338F28953CA}"/>
              </a:ext>
            </a:extLst>
          </p:cNvPr>
          <p:cNvSpPr/>
          <p:nvPr/>
        </p:nvSpPr>
        <p:spPr>
          <a:xfrm>
            <a:off x="6997959" y="2463282"/>
            <a:ext cx="4805265" cy="3163077"/>
          </a:xfrm>
          <a:prstGeom prst="roundRect">
            <a:avLst>
              <a:gd name="adj" fmla="val 5458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Google Shape;102;p15">
            <a:extLst>
              <a:ext uri="{FF2B5EF4-FFF2-40B4-BE49-F238E27FC236}">
                <a16:creationId xmlns:a16="http://schemas.microsoft.com/office/drawing/2014/main" id="{CB59BC97-332E-D378-B074-FE2E55FA0467}"/>
              </a:ext>
            </a:extLst>
          </p:cNvPr>
          <p:cNvSpPr txBox="1">
            <a:spLocks noGrp="1"/>
          </p:cNvSpPr>
          <p:nvPr/>
        </p:nvSpPr>
        <p:spPr>
          <a:xfrm>
            <a:off x="409160" y="13326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 b="0" dirty="0">
                <a:solidFill>
                  <a:schemeClr val="tx1"/>
                </a:solidFill>
                <a:latin typeface="Impact" panose="020B0806030902050204" pitchFamily="34" charset="0"/>
                <a:ea typeface="Arial"/>
                <a:cs typeface="Arial"/>
                <a:sym typeface="Arial"/>
              </a:rPr>
              <a:t>O projeto final:</a:t>
            </a:r>
            <a:endParaRPr b="0" dirty="0">
              <a:solidFill>
                <a:schemeClr val="tx1"/>
              </a:solidFill>
              <a:latin typeface="Impact" panose="020B080603090205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9" name="Google Shape;103;p15">
            <a:extLst>
              <a:ext uri="{FF2B5EF4-FFF2-40B4-BE49-F238E27FC236}">
                <a16:creationId xmlns:a16="http://schemas.microsoft.com/office/drawing/2014/main" id="{BDB273F7-2E3B-68D9-D6EF-F52BE8CCA519}"/>
              </a:ext>
            </a:extLst>
          </p:cNvPr>
          <p:cNvSpPr txBox="1">
            <a:spLocks noGrp="1"/>
          </p:cNvSpPr>
          <p:nvPr/>
        </p:nvSpPr>
        <p:spPr>
          <a:xfrm>
            <a:off x="302434" y="2063292"/>
            <a:ext cx="6294309" cy="4337508"/>
          </a:xfrm>
          <a:prstGeom prst="rect">
            <a:avLst/>
          </a:prstGeom>
          <a:solidFill>
            <a:srgbClr val="F8F8F8">
              <a:alpha val="6509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719138" indent="-354013">
              <a:lnSpc>
                <a:spcPct val="100000"/>
              </a:lnSpc>
              <a:buClr>
                <a:srgbClr val="374151"/>
              </a:buClr>
              <a:buSzPts val="1400"/>
            </a:pPr>
            <a:r>
              <a:rPr lang="pt-BR" sz="32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Integrador! </a:t>
            </a:r>
          </a:p>
          <a:p>
            <a:pPr marL="719138" indent="-354013">
              <a:lnSpc>
                <a:spcPct val="100000"/>
              </a:lnSpc>
              <a:buClr>
                <a:srgbClr val="374151"/>
              </a:buClr>
              <a:buSzPts val="1400"/>
            </a:pPr>
            <a:r>
              <a:rPr lang="pt-BR" sz="3200" b="1" dirty="0">
                <a:solidFill>
                  <a:srgbClr val="C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Resolve um problema real</a:t>
            </a:r>
          </a:p>
          <a:p>
            <a:pPr marL="719138" indent="-354013">
              <a:lnSpc>
                <a:spcPct val="100000"/>
              </a:lnSpc>
              <a:buClr>
                <a:srgbClr val="374151"/>
              </a:buClr>
              <a:buSzPts val="1400"/>
            </a:pPr>
            <a:r>
              <a:rPr lang="pt-BR" sz="32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Que cria um protótipo (MVP)</a:t>
            </a:r>
          </a:p>
          <a:p>
            <a:pPr marL="719138" indent="-354013">
              <a:lnSpc>
                <a:spcPct val="100000"/>
              </a:lnSpc>
              <a:buClr>
                <a:srgbClr val="374151"/>
              </a:buClr>
              <a:buSzPts val="1400"/>
            </a:pPr>
            <a:r>
              <a:rPr lang="pt-BR" sz="32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Usa o método </a:t>
            </a:r>
            <a:r>
              <a:rPr lang="pt-BR" sz="3200" b="1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Design </a:t>
            </a:r>
            <a:r>
              <a:rPr lang="pt-BR" sz="3200" b="1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Thinking</a:t>
            </a:r>
            <a:endParaRPr lang="pt-BR" sz="3200" b="1" dirty="0">
              <a:solidFill>
                <a:schemeClr val="tx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719138" indent="-354013">
              <a:lnSpc>
                <a:spcPct val="100000"/>
              </a:lnSpc>
              <a:buClr>
                <a:srgbClr val="374151"/>
              </a:buClr>
              <a:buSzPts val="1400"/>
            </a:pPr>
            <a:r>
              <a:rPr lang="pt-BR" sz="32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Usa conceitos de </a:t>
            </a:r>
            <a:r>
              <a:rPr lang="pt-BR" sz="3200" b="1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Desenvolvimento Ágil</a:t>
            </a:r>
            <a:r>
              <a:rPr lang="pt-BR" sz="32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!</a:t>
            </a:r>
          </a:p>
          <a:p>
            <a:pPr marL="0" lvl="0" indent="177800" algn="l" rtl="0">
              <a:lnSpc>
                <a:spcPct val="100000"/>
              </a:lnSpc>
              <a:spcAft>
                <a:spcPts val="0"/>
              </a:spcAft>
              <a:buClr>
                <a:srgbClr val="374151"/>
              </a:buClr>
              <a:buSzPts val="1400"/>
              <a:buNone/>
            </a:pPr>
            <a:endParaRPr lang="pt-BR" sz="3200" dirty="0">
              <a:solidFill>
                <a:schemeClr val="tx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8AE4094-48CE-088C-783D-AC526E2716CC}"/>
              </a:ext>
            </a:extLst>
          </p:cNvPr>
          <p:cNvSpPr txBox="1">
            <a:spLocks/>
          </p:cNvSpPr>
          <p:nvPr/>
        </p:nvSpPr>
        <p:spPr>
          <a:xfrm>
            <a:off x="1085461" y="152115"/>
            <a:ext cx="4440268" cy="6101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Projeto Final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2A2EAD40-EB94-892C-D16D-087A853A3B69}"/>
              </a:ext>
            </a:extLst>
          </p:cNvPr>
          <p:cNvSpPr txBox="1">
            <a:spLocks/>
          </p:cNvSpPr>
          <p:nvPr/>
        </p:nvSpPr>
        <p:spPr>
          <a:xfrm>
            <a:off x="8347669" y="226142"/>
            <a:ext cx="3707481" cy="42232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pt-BR" sz="1800" dirty="0">
                <a:latin typeface="+mn-lt"/>
              </a:rPr>
              <a:t>Projeto final de </a:t>
            </a:r>
            <a:r>
              <a:rPr lang="pt-BR" sz="1800" dirty="0" err="1">
                <a:latin typeface="+mn-lt"/>
              </a:rPr>
              <a:t>IoT</a:t>
            </a:r>
            <a:endParaRPr lang="pt-BR" sz="1800" dirty="0">
              <a:latin typeface="+mn-lt"/>
            </a:endParaRPr>
          </a:p>
        </p:txBody>
      </p:sp>
      <p:pic>
        <p:nvPicPr>
          <p:cNvPr id="2" name="Picture 2" descr="Python 3D Icon download in PNG, OBJ or Blend format">
            <a:extLst>
              <a:ext uri="{FF2B5EF4-FFF2-40B4-BE49-F238E27FC236}">
                <a16:creationId xmlns:a16="http://schemas.microsoft.com/office/drawing/2014/main" id="{D118AB71-8E04-5065-9227-485AF4535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9" y="2330"/>
            <a:ext cx="953729" cy="95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Python 3D Icon download in PNG, OBJ or Blend format">
            <a:extLst>
              <a:ext uri="{FF2B5EF4-FFF2-40B4-BE49-F238E27FC236}">
                <a16:creationId xmlns:a16="http://schemas.microsoft.com/office/drawing/2014/main" id="{38AEF55F-5AC6-5734-67C7-DCF6BAFD8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03" y="2155849"/>
            <a:ext cx="3702231" cy="370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683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Google Shape;102;p15">
            <a:extLst>
              <a:ext uri="{FF2B5EF4-FFF2-40B4-BE49-F238E27FC236}">
                <a16:creationId xmlns:a16="http://schemas.microsoft.com/office/drawing/2014/main" id="{CB59BC97-332E-D378-B074-FE2E55FA0467}"/>
              </a:ext>
            </a:extLst>
          </p:cNvPr>
          <p:cNvSpPr txBox="1">
            <a:spLocks noGrp="1"/>
          </p:cNvSpPr>
          <p:nvPr/>
        </p:nvSpPr>
        <p:spPr>
          <a:xfrm>
            <a:off x="409160" y="13326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 b="0" dirty="0">
                <a:solidFill>
                  <a:schemeClr val="tx1"/>
                </a:solidFill>
                <a:latin typeface="Impact" panose="020B0806030902050204" pitchFamily="34" charset="0"/>
                <a:ea typeface="Arial"/>
                <a:cs typeface="Arial"/>
                <a:sym typeface="Arial"/>
              </a:rPr>
              <a:t>O projeto final </a:t>
            </a:r>
            <a:r>
              <a:rPr lang="pt-BR" b="0" dirty="0">
                <a:solidFill>
                  <a:srgbClr val="C00000"/>
                </a:solidFill>
                <a:latin typeface="Impact" panose="020B0806030902050204" pitchFamily="34" charset="0"/>
                <a:ea typeface="Arial"/>
                <a:cs typeface="Arial"/>
                <a:sym typeface="Arial"/>
              </a:rPr>
              <a:t>não é</a:t>
            </a:r>
            <a:r>
              <a:rPr lang="pt-BR" b="0" dirty="0">
                <a:solidFill>
                  <a:schemeClr val="tx1"/>
                </a:solidFill>
                <a:latin typeface="Impact" panose="020B0806030902050204" pitchFamily="34" charset="0"/>
                <a:ea typeface="Arial"/>
                <a:cs typeface="Arial"/>
                <a:sym typeface="Arial"/>
              </a:rPr>
              <a:t>:</a:t>
            </a:r>
            <a:endParaRPr b="0" dirty="0">
              <a:solidFill>
                <a:schemeClr val="tx1"/>
              </a:solidFill>
              <a:latin typeface="Impact" panose="020B080603090205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9" name="Google Shape;103;p15">
            <a:extLst>
              <a:ext uri="{FF2B5EF4-FFF2-40B4-BE49-F238E27FC236}">
                <a16:creationId xmlns:a16="http://schemas.microsoft.com/office/drawing/2014/main" id="{BDB273F7-2E3B-68D9-D6EF-F52BE8CCA519}"/>
              </a:ext>
            </a:extLst>
          </p:cNvPr>
          <p:cNvSpPr txBox="1">
            <a:spLocks noGrp="1"/>
          </p:cNvSpPr>
          <p:nvPr/>
        </p:nvSpPr>
        <p:spPr>
          <a:xfrm>
            <a:off x="339758" y="2165929"/>
            <a:ext cx="6378284" cy="4337508"/>
          </a:xfrm>
          <a:prstGeom prst="rect">
            <a:avLst/>
          </a:prstGeom>
          <a:solidFill>
            <a:srgbClr val="F8F8F8">
              <a:alpha val="6509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719138" indent="-354013">
              <a:lnSpc>
                <a:spcPct val="100000"/>
              </a:lnSpc>
              <a:buClr>
                <a:srgbClr val="374151"/>
              </a:buClr>
              <a:buSzPts val="1400"/>
            </a:pPr>
            <a:r>
              <a:rPr lang="pt-BR" sz="30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Uma </a:t>
            </a:r>
            <a:r>
              <a:rPr lang="pt-BR" sz="3000" b="1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competição</a:t>
            </a:r>
            <a:r>
              <a:rPr lang="pt-BR" sz="30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</a:p>
          <a:p>
            <a:pPr marL="719138" indent="-354013">
              <a:lnSpc>
                <a:spcPct val="100000"/>
              </a:lnSpc>
              <a:buClr>
                <a:srgbClr val="374151"/>
              </a:buClr>
              <a:buSzPts val="1400"/>
            </a:pPr>
            <a:r>
              <a:rPr lang="pt-BR" sz="30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Um </a:t>
            </a:r>
            <a:r>
              <a:rPr lang="pt-BR" sz="3000" b="1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projeto comercial</a:t>
            </a:r>
            <a:endParaRPr lang="pt-BR" sz="3000" dirty="0">
              <a:solidFill>
                <a:schemeClr val="tx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719138" indent="-354013">
              <a:lnSpc>
                <a:spcPct val="100000"/>
              </a:lnSpc>
              <a:buClr>
                <a:srgbClr val="374151"/>
              </a:buClr>
              <a:buSzPts val="1400"/>
            </a:pPr>
            <a:r>
              <a:rPr lang="pt-BR" sz="30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Desenvolvido em bolhas (+ </a:t>
            </a:r>
            <a:r>
              <a:rPr lang="pt-BR" sz="3000" b="1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coop</a:t>
            </a:r>
            <a:r>
              <a:rPr lang="pt-BR" sz="30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)</a:t>
            </a:r>
          </a:p>
          <a:p>
            <a:pPr marL="719138" indent="-354013">
              <a:lnSpc>
                <a:spcPct val="100000"/>
              </a:lnSpc>
              <a:buClr>
                <a:srgbClr val="374151"/>
              </a:buClr>
              <a:buSzPts val="1400"/>
            </a:pPr>
            <a:r>
              <a:rPr lang="pt-BR" sz="30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Um </a:t>
            </a:r>
            <a:r>
              <a:rPr lang="pt-BR" sz="3000" b="1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projeto de final de semana</a:t>
            </a:r>
          </a:p>
          <a:p>
            <a:pPr marL="719138" indent="-354013">
              <a:lnSpc>
                <a:spcPct val="100000"/>
              </a:lnSpc>
              <a:buClr>
                <a:srgbClr val="374151"/>
              </a:buClr>
              <a:buSzPts val="1400"/>
            </a:pPr>
            <a:r>
              <a:rPr lang="pt-BR" sz="3000" b="1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Apenas um método de avaliação</a:t>
            </a:r>
          </a:p>
          <a:p>
            <a:pPr marL="719138" indent="-354013">
              <a:lnSpc>
                <a:spcPct val="100000"/>
              </a:lnSpc>
              <a:buClr>
                <a:srgbClr val="374151"/>
              </a:buClr>
              <a:buSzPts val="1400"/>
            </a:pPr>
            <a:endParaRPr lang="pt-BR" sz="3000" dirty="0">
              <a:solidFill>
                <a:schemeClr val="tx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8AE4094-48CE-088C-783D-AC526E2716CC}"/>
              </a:ext>
            </a:extLst>
          </p:cNvPr>
          <p:cNvSpPr txBox="1">
            <a:spLocks/>
          </p:cNvSpPr>
          <p:nvPr/>
        </p:nvSpPr>
        <p:spPr>
          <a:xfrm>
            <a:off x="1085461" y="152115"/>
            <a:ext cx="4440268" cy="6101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Projeto Final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2A2EAD40-EB94-892C-D16D-087A853A3B69}"/>
              </a:ext>
            </a:extLst>
          </p:cNvPr>
          <p:cNvSpPr txBox="1">
            <a:spLocks/>
          </p:cNvSpPr>
          <p:nvPr/>
        </p:nvSpPr>
        <p:spPr>
          <a:xfrm>
            <a:off x="8347669" y="226142"/>
            <a:ext cx="3707481" cy="42232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pt-BR" sz="1800" dirty="0">
                <a:latin typeface="+mn-lt"/>
              </a:rPr>
              <a:t>Projeto final de </a:t>
            </a:r>
            <a:r>
              <a:rPr lang="pt-BR" sz="1800" dirty="0" err="1">
                <a:latin typeface="+mn-lt"/>
              </a:rPr>
              <a:t>IoT</a:t>
            </a:r>
            <a:endParaRPr lang="pt-BR" sz="1800" dirty="0">
              <a:latin typeface="+mn-lt"/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7B16F306-C0E9-3CFA-2E59-E768BB2AD958}"/>
              </a:ext>
            </a:extLst>
          </p:cNvPr>
          <p:cNvSpPr/>
          <p:nvPr/>
        </p:nvSpPr>
        <p:spPr>
          <a:xfrm>
            <a:off x="7116643" y="2362323"/>
            <a:ext cx="4805265" cy="3163077"/>
          </a:xfrm>
          <a:prstGeom prst="roundRect">
            <a:avLst>
              <a:gd name="adj" fmla="val 5458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2" descr="Python 3D Icon download in PNG, OBJ or Blend format">
            <a:extLst>
              <a:ext uri="{FF2B5EF4-FFF2-40B4-BE49-F238E27FC236}">
                <a16:creationId xmlns:a16="http://schemas.microsoft.com/office/drawing/2014/main" id="{648B3578-6628-9F35-5426-E4E728B26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9" y="2330"/>
            <a:ext cx="953729" cy="95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Python 3D Icon download in PNG, OBJ or Blend format">
            <a:extLst>
              <a:ext uri="{FF2B5EF4-FFF2-40B4-BE49-F238E27FC236}">
                <a16:creationId xmlns:a16="http://schemas.microsoft.com/office/drawing/2014/main" id="{8C4670A0-BCB7-4BC7-D5CA-F2D5A945B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2596" y="2089698"/>
            <a:ext cx="3553358" cy="355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9631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Google Shape;102;p15">
            <a:extLst>
              <a:ext uri="{FF2B5EF4-FFF2-40B4-BE49-F238E27FC236}">
                <a16:creationId xmlns:a16="http://schemas.microsoft.com/office/drawing/2014/main" id="{CB59BC97-332E-D378-B074-FE2E55FA0467}"/>
              </a:ext>
            </a:extLst>
          </p:cNvPr>
          <p:cNvSpPr txBox="1">
            <a:spLocks noGrp="1"/>
          </p:cNvSpPr>
          <p:nvPr/>
        </p:nvSpPr>
        <p:spPr>
          <a:xfrm>
            <a:off x="409160" y="13326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 b="0" dirty="0">
                <a:solidFill>
                  <a:schemeClr val="tx1"/>
                </a:solidFill>
                <a:latin typeface="Impact" panose="020B0806030902050204" pitchFamily="34" charset="0"/>
                <a:ea typeface="Arial"/>
                <a:cs typeface="Arial"/>
                <a:sym typeface="Arial"/>
              </a:rPr>
              <a:t>Quem participa do projeto final?</a:t>
            </a:r>
            <a:endParaRPr b="0" dirty="0">
              <a:solidFill>
                <a:schemeClr val="tx1"/>
              </a:solidFill>
              <a:latin typeface="Impact" panose="020B080603090205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9" name="Google Shape;103;p15">
            <a:extLst>
              <a:ext uri="{FF2B5EF4-FFF2-40B4-BE49-F238E27FC236}">
                <a16:creationId xmlns:a16="http://schemas.microsoft.com/office/drawing/2014/main" id="{BDB273F7-2E3B-68D9-D6EF-F52BE8CCA519}"/>
              </a:ext>
            </a:extLst>
          </p:cNvPr>
          <p:cNvSpPr txBox="1">
            <a:spLocks noGrp="1"/>
          </p:cNvSpPr>
          <p:nvPr/>
        </p:nvSpPr>
        <p:spPr>
          <a:xfrm>
            <a:off x="302434" y="2063292"/>
            <a:ext cx="6910129" cy="4337508"/>
          </a:xfrm>
          <a:prstGeom prst="rect">
            <a:avLst/>
          </a:prstGeom>
          <a:solidFill>
            <a:srgbClr val="F8F8F8">
              <a:alpha val="6509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77800" lvl="0" indent="0" algn="l" rtl="0">
              <a:lnSpc>
                <a:spcPct val="100000"/>
              </a:lnSpc>
              <a:spcAft>
                <a:spcPts val="0"/>
              </a:spcAft>
              <a:buClr>
                <a:srgbClr val="374151"/>
              </a:buClr>
              <a:buSzPts val="1400"/>
              <a:buNone/>
            </a:pPr>
            <a:endParaRPr lang="pt-BR" sz="3200" dirty="0">
              <a:solidFill>
                <a:schemeClr val="tx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447675" indent="-269875">
              <a:lnSpc>
                <a:spcPct val="100000"/>
              </a:lnSpc>
              <a:buClr>
                <a:srgbClr val="374151"/>
              </a:buClr>
              <a:buSzPts val="1400"/>
            </a:pPr>
            <a:r>
              <a:rPr lang="pt-BR" sz="3200" b="1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Todos</a:t>
            </a:r>
            <a:r>
              <a:rPr lang="pt-BR" sz="32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da turma</a:t>
            </a:r>
          </a:p>
          <a:p>
            <a:pPr marL="447675" indent="-269875">
              <a:lnSpc>
                <a:spcPct val="100000"/>
              </a:lnSpc>
              <a:buClr>
                <a:srgbClr val="374151"/>
              </a:buClr>
              <a:buSzPts val="1400"/>
            </a:pPr>
            <a:r>
              <a:rPr lang="pt-BR" sz="32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Individual ou em dupla (livre escolha)</a:t>
            </a:r>
          </a:p>
          <a:p>
            <a:pPr marL="447675" indent="-269875">
              <a:lnSpc>
                <a:spcPct val="100000"/>
              </a:lnSpc>
              <a:buClr>
                <a:srgbClr val="374151"/>
              </a:buClr>
              <a:buSzPts val="1400"/>
            </a:pPr>
            <a:r>
              <a:rPr lang="pt-BR" sz="32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As duplas podem ser formadas durante a concepção da ideia</a:t>
            </a:r>
          </a:p>
          <a:p>
            <a:pPr marL="0" lvl="0" indent="177800" algn="l" rtl="0">
              <a:lnSpc>
                <a:spcPct val="100000"/>
              </a:lnSpc>
              <a:spcAft>
                <a:spcPts val="0"/>
              </a:spcAft>
              <a:buClr>
                <a:srgbClr val="374151"/>
              </a:buClr>
              <a:buSzPts val="1400"/>
              <a:buNone/>
            </a:pPr>
            <a:endParaRPr lang="pt-BR" sz="3200" dirty="0">
              <a:solidFill>
                <a:schemeClr val="tx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8AE4094-48CE-088C-783D-AC526E2716CC}"/>
              </a:ext>
            </a:extLst>
          </p:cNvPr>
          <p:cNvSpPr txBox="1">
            <a:spLocks/>
          </p:cNvSpPr>
          <p:nvPr/>
        </p:nvSpPr>
        <p:spPr>
          <a:xfrm>
            <a:off x="1085461" y="152115"/>
            <a:ext cx="4440268" cy="6101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Projeto Final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2A2EAD40-EB94-892C-D16D-087A853A3B69}"/>
              </a:ext>
            </a:extLst>
          </p:cNvPr>
          <p:cNvSpPr txBox="1">
            <a:spLocks/>
          </p:cNvSpPr>
          <p:nvPr/>
        </p:nvSpPr>
        <p:spPr>
          <a:xfrm>
            <a:off x="8347669" y="226142"/>
            <a:ext cx="3707481" cy="42232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pt-BR" sz="1800" dirty="0">
                <a:latin typeface="+mn-lt"/>
              </a:rPr>
              <a:t>Projeto final de </a:t>
            </a:r>
            <a:r>
              <a:rPr lang="pt-BR" sz="1800" dirty="0" err="1">
                <a:latin typeface="+mn-lt"/>
              </a:rPr>
              <a:t>IoT</a:t>
            </a:r>
            <a:endParaRPr lang="pt-BR" sz="1800" dirty="0">
              <a:latin typeface="+mn-lt"/>
            </a:endParaRPr>
          </a:p>
        </p:txBody>
      </p:sp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489B44E8-EAC1-5FDD-39D9-0C4F4B25A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909" y="2258008"/>
            <a:ext cx="3732546" cy="3732546"/>
          </a:xfrm>
          <a:prstGeom prst="rect">
            <a:avLst/>
          </a:prstGeom>
        </p:spPr>
      </p:pic>
      <p:pic>
        <p:nvPicPr>
          <p:cNvPr id="2" name="Picture 2" descr="Python 3D Icon download in PNG, OBJ or Blend format">
            <a:extLst>
              <a:ext uri="{FF2B5EF4-FFF2-40B4-BE49-F238E27FC236}">
                <a16:creationId xmlns:a16="http://schemas.microsoft.com/office/drawing/2014/main" id="{3DF73172-0FEF-C2EC-5816-78B93B391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9" y="2330"/>
            <a:ext cx="953729" cy="95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309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Google Shape;102;p15">
            <a:extLst>
              <a:ext uri="{FF2B5EF4-FFF2-40B4-BE49-F238E27FC236}">
                <a16:creationId xmlns:a16="http://schemas.microsoft.com/office/drawing/2014/main" id="{CB59BC97-332E-D378-B074-FE2E55FA0467}"/>
              </a:ext>
            </a:extLst>
          </p:cNvPr>
          <p:cNvSpPr txBox="1">
            <a:spLocks noGrp="1"/>
          </p:cNvSpPr>
          <p:nvPr/>
        </p:nvSpPr>
        <p:spPr>
          <a:xfrm>
            <a:off x="409160" y="13326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 b="0" dirty="0">
                <a:solidFill>
                  <a:schemeClr val="tx1"/>
                </a:solidFill>
                <a:latin typeface="Impact" panose="020B0806030902050204" pitchFamily="34" charset="0"/>
                <a:ea typeface="Arial"/>
                <a:cs typeface="Arial"/>
                <a:sym typeface="Arial"/>
              </a:rPr>
              <a:t>Qual a metodologia usada?</a:t>
            </a:r>
            <a:endParaRPr b="0" dirty="0">
              <a:solidFill>
                <a:schemeClr val="tx1"/>
              </a:solidFill>
              <a:latin typeface="Impact" panose="020B080603090205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9" name="Google Shape;103;p15">
            <a:extLst>
              <a:ext uri="{FF2B5EF4-FFF2-40B4-BE49-F238E27FC236}">
                <a16:creationId xmlns:a16="http://schemas.microsoft.com/office/drawing/2014/main" id="{BDB273F7-2E3B-68D9-D6EF-F52BE8CCA519}"/>
              </a:ext>
            </a:extLst>
          </p:cNvPr>
          <p:cNvSpPr txBox="1">
            <a:spLocks noGrp="1"/>
          </p:cNvSpPr>
          <p:nvPr/>
        </p:nvSpPr>
        <p:spPr>
          <a:xfrm>
            <a:off x="302434" y="2063292"/>
            <a:ext cx="6910129" cy="4337508"/>
          </a:xfrm>
          <a:prstGeom prst="rect">
            <a:avLst/>
          </a:prstGeom>
          <a:solidFill>
            <a:srgbClr val="F8F8F8">
              <a:alpha val="6509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177800" algn="l" rtl="0">
              <a:lnSpc>
                <a:spcPct val="100000"/>
              </a:lnSpc>
              <a:spcAft>
                <a:spcPts val="0"/>
              </a:spcAft>
              <a:buClr>
                <a:srgbClr val="374151"/>
              </a:buClr>
              <a:buSzPts val="1400"/>
              <a:buNone/>
            </a:pPr>
            <a:r>
              <a:rPr lang="pt-BR" sz="3200" b="1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Design </a:t>
            </a:r>
            <a:r>
              <a:rPr lang="pt-BR" sz="3200" b="1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Thinking</a:t>
            </a:r>
            <a:endParaRPr lang="pt-BR" sz="3200" b="1" dirty="0">
              <a:solidFill>
                <a:schemeClr val="tx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0" lvl="0" indent="177800" algn="l" rtl="0">
              <a:lnSpc>
                <a:spcPct val="100000"/>
              </a:lnSpc>
              <a:spcAft>
                <a:spcPts val="0"/>
              </a:spcAft>
              <a:buClr>
                <a:srgbClr val="374151"/>
              </a:buClr>
              <a:buSzPts val="1400"/>
              <a:buNone/>
            </a:pPr>
            <a:endParaRPr lang="pt-BR" sz="3200" b="1" dirty="0">
              <a:solidFill>
                <a:schemeClr val="tx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177800" lvl="0" indent="0" algn="l" rtl="0">
              <a:lnSpc>
                <a:spcPct val="100000"/>
              </a:lnSpc>
              <a:spcAft>
                <a:spcPts val="0"/>
              </a:spcAft>
              <a:buClr>
                <a:srgbClr val="374151"/>
              </a:buClr>
              <a:buSzPts val="1400"/>
              <a:buNone/>
            </a:pP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O Design </a:t>
            </a:r>
            <a:r>
              <a:rPr lang="pt-BR" sz="2400" dirty="0" err="1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Thinking</a:t>
            </a: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é uma abordagem criativa e centrada no ser humano para resolver problemas e desenvolver soluções inovadoras.</a:t>
            </a:r>
          </a:p>
          <a:p>
            <a:pPr marL="177800" lvl="0" indent="0" algn="l" rtl="0">
              <a:lnSpc>
                <a:spcPct val="100000"/>
              </a:lnSpc>
              <a:spcAft>
                <a:spcPts val="0"/>
              </a:spcAft>
              <a:buClr>
                <a:srgbClr val="374151"/>
              </a:buClr>
              <a:buSzPts val="1400"/>
              <a:buNone/>
            </a:pPr>
            <a:endParaRPr lang="pt-BR" sz="2400" dirty="0">
              <a:solidFill>
                <a:schemeClr val="tx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177800" lvl="0" indent="0" algn="l" rtl="0">
              <a:lnSpc>
                <a:spcPct val="100000"/>
              </a:lnSpc>
              <a:spcAft>
                <a:spcPts val="0"/>
              </a:spcAft>
              <a:buClr>
                <a:srgbClr val="374151"/>
              </a:buClr>
              <a:buSzPts val="1400"/>
              <a:buNone/>
            </a:pPr>
            <a:r>
              <a:rPr lang="pt-BR" sz="3200" b="1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Como surgiu?</a:t>
            </a:r>
          </a:p>
          <a:p>
            <a:pPr marL="177800" lvl="0" indent="0" algn="l" rtl="0">
              <a:lnSpc>
                <a:spcPct val="100000"/>
              </a:lnSpc>
              <a:spcAft>
                <a:spcPts val="0"/>
              </a:spcAft>
              <a:buClr>
                <a:srgbClr val="374151"/>
              </a:buClr>
              <a:buSzPts val="1400"/>
              <a:buNone/>
            </a:pPr>
            <a:endParaRPr lang="pt-BR" sz="2400" dirty="0">
              <a:solidFill>
                <a:schemeClr val="tx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177800" lvl="0" indent="0" algn="l" rtl="0">
              <a:lnSpc>
                <a:spcPct val="100000"/>
              </a:lnSpc>
              <a:spcAft>
                <a:spcPts val="0"/>
              </a:spcAft>
              <a:buClr>
                <a:srgbClr val="374151"/>
              </a:buClr>
              <a:buSzPts val="1400"/>
              <a:buNone/>
            </a:pP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Surgiu através da combinação de influências da Escola de Design de </a:t>
            </a:r>
            <a:r>
              <a:rPr lang="pt-BR" sz="2400" b="1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Stanford</a:t>
            </a:r>
            <a:r>
              <a:rPr lang="pt-BR" sz="24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, incorporando uma abordagem criativa e centrada no ser humano para resolver problemas e promover a inovação.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8AE4094-48CE-088C-783D-AC526E2716CC}"/>
              </a:ext>
            </a:extLst>
          </p:cNvPr>
          <p:cNvSpPr txBox="1">
            <a:spLocks/>
          </p:cNvSpPr>
          <p:nvPr/>
        </p:nvSpPr>
        <p:spPr>
          <a:xfrm>
            <a:off x="1085461" y="152115"/>
            <a:ext cx="4440268" cy="6101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Projeto Final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2A2EAD40-EB94-892C-D16D-087A853A3B69}"/>
              </a:ext>
            </a:extLst>
          </p:cNvPr>
          <p:cNvSpPr txBox="1">
            <a:spLocks/>
          </p:cNvSpPr>
          <p:nvPr/>
        </p:nvSpPr>
        <p:spPr>
          <a:xfrm>
            <a:off x="8347669" y="226142"/>
            <a:ext cx="3707481" cy="42232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pt-BR" sz="1800" dirty="0">
                <a:latin typeface="+mn-lt"/>
              </a:rPr>
              <a:t>Projeto final de </a:t>
            </a:r>
            <a:r>
              <a:rPr lang="pt-BR" sz="1800" dirty="0" err="1">
                <a:latin typeface="+mn-lt"/>
              </a:rPr>
              <a:t>IoT</a:t>
            </a:r>
            <a:endParaRPr lang="pt-BR" sz="1800" dirty="0">
              <a:latin typeface="+mn-lt"/>
            </a:endParaRP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977D134F-748D-D6AC-5357-AA1D1617D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125" y="2268415"/>
            <a:ext cx="3927262" cy="3927262"/>
          </a:xfrm>
          <a:prstGeom prst="rect">
            <a:avLst/>
          </a:prstGeom>
        </p:spPr>
      </p:pic>
      <p:pic>
        <p:nvPicPr>
          <p:cNvPr id="2" name="Picture 2" descr="Python 3D Icon download in PNG, OBJ or Blend format">
            <a:extLst>
              <a:ext uri="{FF2B5EF4-FFF2-40B4-BE49-F238E27FC236}">
                <a16:creationId xmlns:a16="http://schemas.microsoft.com/office/drawing/2014/main" id="{F78C03CE-762D-B3F5-14EE-A911B5204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9" y="2330"/>
            <a:ext cx="953729" cy="95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012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FE3C3F88-C3C7-6467-C8C2-2FA3FCAFDD79}"/>
              </a:ext>
            </a:extLst>
          </p:cNvPr>
          <p:cNvSpPr/>
          <p:nvPr/>
        </p:nvSpPr>
        <p:spPr>
          <a:xfrm>
            <a:off x="409160" y="2202024"/>
            <a:ext cx="11338081" cy="4312279"/>
          </a:xfrm>
          <a:prstGeom prst="roundRect">
            <a:avLst>
              <a:gd name="adj" fmla="val 4983"/>
            </a:avLst>
          </a:prstGeom>
          <a:solidFill>
            <a:srgbClr val="FFFFFF">
              <a:alpha val="6392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Google Shape;102;p15">
            <a:extLst>
              <a:ext uri="{FF2B5EF4-FFF2-40B4-BE49-F238E27FC236}">
                <a16:creationId xmlns:a16="http://schemas.microsoft.com/office/drawing/2014/main" id="{CB59BC97-332E-D378-B074-FE2E55FA0467}"/>
              </a:ext>
            </a:extLst>
          </p:cNvPr>
          <p:cNvSpPr txBox="1">
            <a:spLocks noGrp="1"/>
          </p:cNvSpPr>
          <p:nvPr/>
        </p:nvSpPr>
        <p:spPr>
          <a:xfrm>
            <a:off x="409160" y="13326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 b="0" dirty="0">
                <a:solidFill>
                  <a:schemeClr val="tx1"/>
                </a:solidFill>
                <a:latin typeface="Impact" panose="020B0806030902050204" pitchFamily="34" charset="0"/>
                <a:ea typeface="Arial"/>
                <a:cs typeface="Arial"/>
                <a:sym typeface="Arial"/>
              </a:rPr>
              <a:t>Qual a metodologia usada?</a:t>
            </a:r>
            <a:endParaRPr b="0" dirty="0">
              <a:solidFill>
                <a:schemeClr val="tx1"/>
              </a:solidFill>
              <a:latin typeface="Impact" panose="020B080603090205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8AE4094-48CE-088C-783D-AC526E2716CC}"/>
              </a:ext>
            </a:extLst>
          </p:cNvPr>
          <p:cNvSpPr txBox="1">
            <a:spLocks/>
          </p:cNvSpPr>
          <p:nvPr/>
        </p:nvSpPr>
        <p:spPr>
          <a:xfrm>
            <a:off x="1085461" y="152115"/>
            <a:ext cx="4440268" cy="6101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Projeto Final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2A2EAD40-EB94-892C-D16D-087A853A3B69}"/>
              </a:ext>
            </a:extLst>
          </p:cNvPr>
          <p:cNvSpPr txBox="1">
            <a:spLocks/>
          </p:cNvSpPr>
          <p:nvPr/>
        </p:nvSpPr>
        <p:spPr>
          <a:xfrm>
            <a:off x="8347669" y="226142"/>
            <a:ext cx="3707481" cy="42232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pt-BR" sz="1800" dirty="0">
                <a:latin typeface="+mn-lt"/>
              </a:rPr>
              <a:t>Projeto final de </a:t>
            </a:r>
            <a:r>
              <a:rPr lang="pt-BR" sz="1800" dirty="0" err="1">
                <a:latin typeface="+mn-lt"/>
              </a:rPr>
              <a:t>IoT</a:t>
            </a:r>
            <a:endParaRPr lang="pt-BR" sz="1800" dirty="0">
              <a:latin typeface="+mn-lt"/>
            </a:endParaRPr>
          </a:p>
        </p:txBody>
      </p:sp>
      <p:pic>
        <p:nvPicPr>
          <p:cNvPr id="3" name="Imagem 2" descr="Forma&#10;&#10;Descrição gerada automaticamente">
            <a:extLst>
              <a:ext uri="{FF2B5EF4-FFF2-40B4-BE49-F238E27FC236}">
                <a16:creationId xmlns:a16="http://schemas.microsoft.com/office/drawing/2014/main" id="{14BB3B70-6D50-5881-A9A5-28C4533BB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01" y="1509881"/>
            <a:ext cx="10850297" cy="5004422"/>
          </a:xfrm>
          <a:prstGeom prst="rect">
            <a:avLst/>
          </a:prstGeom>
        </p:spPr>
      </p:pic>
      <p:pic>
        <p:nvPicPr>
          <p:cNvPr id="2" name="Picture 2" descr="Python 3D Icon download in PNG, OBJ or Blend format">
            <a:extLst>
              <a:ext uri="{FF2B5EF4-FFF2-40B4-BE49-F238E27FC236}">
                <a16:creationId xmlns:a16="http://schemas.microsoft.com/office/drawing/2014/main" id="{69CB82B9-0D77-662D-29B0-358955D34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9" y="2330"/>
            <a:ext cx="953729" cy="95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675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Google Shape;102;p15">
            <a:extLst>
              <a:ext uri="{FF2B5EF4-FFF2-40B4-BE49-F238E27FC236}">
                <a16:creationId xmlns:a16="http://schemas.microsoft.com/office/drawing/2014/main" id="{CB59BC97-332E-D378-B074-FE2E55FA0467}"/>
              </a:ext>
            </a:extLst>
          </p:cNvPr>
          <p:cNvSpPr txBox="1">
            <a:spLocks noGrp="1"/>
          </p:cNvSpPr>
          <p:nvPr/>
        </p:nvSpPr>
        <p:spPr>
          <a:xfrm>
            <a:off x="409160" y="13326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 b="0" dirty="0">
                <a:solidFill>
                  <a:schemeClr val="tx1"/>
                </a:solidFill>
                <a:latin typeface="Impact" panose="020B0806030902050204" pitchFamily="34" charset="0"/>
                <a:ea typeface="Arial"/>
                <a:cs typeface="Arial"/>
                <a:sym typeface="Arial"/>
              </a:rPr>
              <a:t>Empatia!</a:t>
            </a:r>
            <a:endParaRPr b="0" dirty="0">
              <a:solidFill>
                <a:schemeClr val="tx1"/>
              </a:solidFill>
              <a:latin typeface="Impact" panose="020B080603090205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9" name="Google Shape;103;p15">
            <a:extLst>
              <a:ext uri="{FF2B5EF4-FFF2-40B4-BE49-F238E27FC236}">
                <a16:creationId xmlns:a16="http://schemas.microsoft.com/office/drawing/2014/main" id="{BDB273F7-2E3B-68D9-D6EF-F52BE8CCA519}"/>
              </a:ext>
            </a:extLst>
          </p:cNvPr>
          <p:cNvSpPr txBox="1">
            <a:spLocks noGrp="1"/>
          </p:cNvSpPr>
          <p:nvPr/>
        </p:nvSpPr>
        <p:spPr>
          <a:xfrm>
            <a:off x="302435" y="1960654"/>
            <a:ext cx="7525950" cy="4570773"/>
          </a:xfrm>
          <a:prstGeom prst="rect">
            <a:avLst/>
          </a:prstGeom>
          <a:solidFill>
            <a:srgbClr val="F8F8F8">
              <a:alpha val="6509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69875" lvl="0" indent="0" algn="l" rtl="0">
              <a:lnSpc>
                <a:spcPct val="100000"/>
              </a:lnSpc>
              <a:spcAft>
                <a:spcPts val="0"/>
              </a:spcAft>
              <a:buClr>
                <a:srgbClr val="374151"/>
              </a:buClr>
              <a:buSzPts val="1400"/>
              <a:buNone/>
            </a:pPr>
            <a:r>
              <a:rPr lang="pt-BR" sz="20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Nesse passo é necessário se colocar no lugar do outro para compreender melhor quais são seus pontos de dor. </a:t>
            </a:r>
          </a:p>
          <a:p>
            <a:pPr marL="269875" lvl="0" indent="0" algn="l" rtl="0">
              <a:lnSpc>
                <a:spcPct val="100000"/>
              </a:lnSpc>
              <a:spcAft>
                <a:spcPts val="0"/>
              </a:spcAft>
              <a:buClr>
                <a:srgbClr val="374151"/>
              </a:buClr>
              <a:buSzPts val="1400"/>
              <a:buNone/>
            </a:pPr>
            <a:endParaRPr lang="pt-BR" sz="1800" dirty="0">
              <a:solidFill>
                <a:schemeClr val="tx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612775" indent="-342900">
              <a:lnSpc>
                <a:spcPct val="100000"/>
              </a:lnSpc>
              <a:buClrTx/>
              <a:buSzPts val="1400"/>
            </a:pP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Quem são os principais usuários envolvidos no problema que estamos buscando resolver?</a:t>
            </a:r>
          </a:p>
          <a:p>
            <a:pPr marL="612775" indent="-342900">
              <a:lnSpc>
                <a:spcPct val="100000"/>
              </a:lnSpc>
              <a:buClrTx/>
              <a:buSzPts val="1400"/>
            </a:pP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Quais são as necessidades, desejos e metas dos usuários? O que eles estão tentando alcançar?</a:t>
            </a:r>
          </a:p>
          <a:p>
            <a:pPr marL="612775" indent="-342900">
              <a:lnSpc>
                <a:spcPct val="100000"/>
              </a:lnSpc>
              <a:buClrTx/>
              <a:buSzPts val="1400"/>
            </a:pP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Quais são os maiores desafios e frustrações que os usuários enfrentam atualmente?</a:t>
            </a:r>
          </a:p>
          <a:p>
            <a:pPr marL="612775" indent="-342900">
              <a:lnSpc>
                <a:spcPct val="100000"/>
              </a:lnSpc>
              <a:buClrTx/>
              <a:buSzPts val="1400"/>
            </a:pP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Como os usuários realizam tarefas relacionadas ao problema em questão? Quais são os processos e fluxos de trabalho envolvidos?</a:t>
            </a:r>
          </a:p>
          <a:p>
            <a:pPr marL="612775" indent="-342900">
              <a:lnSpc>
                <a:spcPct val="100000"/>
              </a:lnSpc>
              <a:buClrTx/>
              <a:buSzPts val="1400"/>
            </a:pP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Quais são as emoções e experiências dos usuários em relação ao problema? Como eles se sentem ao lidar com essa situação?</a:t>
            </a:r>
          </a:p>
          <a:p>
            <a:pPr marL="612775" indent="-342900">
              <a:lnSpc>
                <a:spcPct val="100000"/>
              </a:lnSpc>
              <a:buClrTx/>
              <a:buSzPts val="1400"/>
            </a:pP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Quais são as motivações e comportamentos dos usuários em relação à solução atual ou alternativas que possam estar usando?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8AE4094-48CE-088C-783D-AC526E2716CC}"/>
              </a:ext>
            </a:extLst>
          </p:cNvPr>
          <p:cNvSpPr txBox="1">
            <a:spLocks/>
          </p:cNvSpPr>
          <p:nvPr/>
        </p:nvSpPr>
        <p:spPr>
          <a:xfrm>
            <a:off x="1085461" y="152115"/>
            <a:ext cx="4440268" cy="6101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Projeto Final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2A2EAD40-EB94-892C-D16D-087A853A3B69}"/>
              </a:ext>
            </a:extLst>
          </p:cNvPr>
          <p:cNvSpPr txBox="1">
            <a:spLocks/>
          </p:cNvSpPr>
          <p:nvPr/>
        </p:nvSpPr>
        <p:spPr>
          <a:xfrm>
            <a:off x="8347669" y="226142"/>
            <a:ext cx="3707481" cy="42232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pt-BR" sz="1800" dirty="0">
                <a:latin typeface="+mn-lt"/>
              </a:rPr>
              <a:t>Projeto final de </a:t>
            </a:r>
            <a:r>
              <a:rPr lang="pt-BR" sz="1800" dirty="0" err="1">
                <a:latin typeface="+mn-lt"/>
              </a:rPr>
              <a:t>IoT</a:t>
            </a:r>
            <a:endParaRPr lang="pt-BR" sz="1800" dirty="0">
              <a:latin typeface="+mn-lt"/>
            </a:endParaRPr>
          </a:p>
        </p:txBody>
      </p:sp>
      <p:pic>
        <p:nvPicPr>
          <p:cNvPr id="3" name="Imagem 2" descr="Uma imagem contendo Forma&#10;&#10;Descrição gerada automaticamente">
            <a:extLst>
              <a:ext uri="{FF2B5EF4-FFF2-40B4-BE49-F238E27FC236}">
                <a16:creationId xmlns:a16="http://schemas.microsoft.com/office/drawing/2014/main" id="{5D7EACCC-4F78-4D7D-DB9B-54A70B3ED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856" y="2585505"/>
            <a:ext cx="2779598" cy="2779598"/>
          </a:xfrm>
          <a:prstGeom prst="rect">
            <a:avLst/>
          </a:prstGeom>
        </p:spPr>
      </p:pic>
      <p:pic>
        <p:nvPicPr>
          <p:cNvPr id="2" name="Picture 2" descr="Python 3D Icon download in PNG, OBJ or Blend format">
            <a:extLst>
              <a:ext uri="{FF2B5EF4-FFF2-40B4-BE49-F238E27FC236}">
                <a16:creationId xmlns:a16="http://schemas.microsoft.com/office/drawing/2014/main" id="{D2377D59-3D48-D56D-EA8F-B4BB3EA71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9" y="2330"/>
            <a:ext cx="953729" cy="95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825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Google Shape;102;p15">
            <a:extLst>
              <a:ext uri="{FF2B5EF4-FFF2-40B4-BE49-F238E27FC236}">
                <a16:creationId xmlns:a16="http://schemas.microsoft.com/office/drawing/2014/main" id="{CB59BC97-332E-D378-B074-FE2E55FA0467}"/>
              </a:ext>
            </a:extLst>
          </p:cNvPr>
          <p:cNvSpPr txBox="1">
            <a:spLocks noGrp="1"/>
          </p:cNvSpPr>
          <p:nvPr/>
        </p:nvSpPr>
        <p:spPr>
          <a:xfrm>
            <a:off x="409160" y="13326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 b="0" dirty="0">
                <a:solidFill>
                  <a:schemeClr val="tx1"/>
                </a:solidFill>
                <a:latin typeface="Impact" panose="020B0806030902050204" pitchFamily="34" charset="0"/>
                <a:ea typeface="Arial"/>
                <a:cs typeface="Arial"/>
                <a:sym typeface="Arial"/>
              </a:rPr>
              <a:t>Definição!</a:t>
            </a:r>
            <a:endParaRPr b="0" dirty="0">
              <a:solidFill>
                <a:schemeClr val="tx1"/>
              </a:solidFill>
              <a:latin typeface="Impact" panose="020B080603090205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9" name="Google Shape;103;p15">
            <a:extLst>
              <a:ext uri="{FF2B5EF4-FFF2-40B4-BE49-F238E27FC236}">
                <a16:creationId xmlns:a16="http://schemas.microsoft.com/office/drawing/2014/main" id="{BDB273F7-2E3B-68D9-D6EF-F52BE8CCA519}"/>
              </a:ext>
            </a:extLst>
          </p:cNvPr>
          <p:cNvSpPr txBox="1">
            <a:spLocks noGrp="1"/>
          </p:cNvSpPr>
          <p:nvPr/>
        </p:nvSpPr>
        <p:spPr>
          <a:xfrm>
            <a:off x="302435" y="2063292"/>
            <a:ext cx="7525950" cy="4337508"/>
          </a:xfrm>
          <a:prstGeom prst="rect">
            <a:avLst/>
          </a:prstGeom>
          <a:solidFill>
            <a:srgbClr val="F8F8F8">
              <a:alpha val="6509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69875" lvl="0" indent="0" algn="l" rtl="0">
              <a:lnSpc>
                <a:spcPct val="100000"/>
              </a:lnSpc>
              <a:spcAft>
                <a:spcPts val="0"/>
              </a:spcAft>
              <a:buClr>
                <a:srgbClr val="374151"/>
              </a:buClr>
              <a:buSzPts val="1400"/>
              <a:buNone/>
            </a:pPr>
            <a:r>
              <a:rPr lang="pt-BR" sz="20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Nessa etapa vamos definir nosso problema com base nos resultados da etapa anterior.</a:t>
            </a:r>
          </a:p>
          <a:p>
            <a:pPr marL="269875" lvl="0" indent="0" algn="l" rtl="0">
              <a:lnSpc>
                <a:spcPct val="100000"/>
              </a:lnSpc>
              <a:spcAft>
                <a:spcPts val="0"/>
              </a:spcAft>
              <a:buClr>
                <a:srgbClr val="374151"/>
              </a:buClr>
              <a:buSzPts val="1400"/>
              <a:buNone/>
            </a:pPr>
            <a:endParaRPr lang="pt-BR" sz="1800" dirty="0">
              <a:solidFill>
                <a:schemeClr val="tx1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555625" indent="-285750">
              <a:lnSpc>
                <a:spcPct val="100000"/>
              </a:lnSpc>
              <a:buClr>
                <a:srgbClr val="374151"/>
              </a:buClr>
              <a:buSzPts val="1400"/>
            </a:pP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Qual é o problema central que estamos buscando resolver?</a:t>
            </a:r>
          </a:p>
          <a:p>
            <a:pPr marL="555625" indent="-285750">
              <a:lnSpc>
                <a:spcPct val="100000"/>
              </a:lnSpc>
              <a:buClr>
                <a:srgbClr val="374151"/>
              </a:buClr>
              <a:buSzPts val="1400"/>
            </a:pP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Quais são as principais necessidades dos usuários que precisam ser atendidas por meio da nossa solução? </a:t>
            </a:r>
          </a:p>
          <a:p>
            <a:pPr marL="555625" indent="-285750">
              <a:lnSpc>
                <a:spcPct val="100000"/>
              </a:lnSpc>
              <a:buClr>
                <a:srgbClr val="374151"/>
              </a:buClr>
              <a:buSzPts val="1400"/>
            </a:pP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Quais são os principais objetivos que queremos alcançar com a solução? </a:t>
            </a:r>
          </a:p>
          <a:p>
            <a:pPr marL="555625" indent="-285750">
              <a:lnSpc>
                <a:spcPct val="100000"/>
              </a:lnSpc>
              <a:buClr>
                <a:srgbClr val="374151"/>
              </a:buClr>
              <a:buSzPts val="1400"/>
            </a:pP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Quais critérios ou métricas podem ser usados para avaliar o sucesso da solução proposta?</a:t>
            </a:r>
          </a:p>
          <a:p>
            <a:pPr marL="555625" indent="-285750">
              <a:lnSpc>
                <a:spcPct val="100000"/>
              </a:lnSpc>
              <a:buClr>
                <a:srgbClr val="374151"/>
              </a:buClr>
              <a:buSzPts val="1400"/>
            </a:pP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Qual é o escopo do problema que estamos dispostos a abordar neste projeto? 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8AE4094-48CE-088C-783D-AC526E2716CC}"/>
              </a:ext>
            </a:extLst>
          </p:cNvPr>
          <p:cNvSpPr txBox="1">
            <a:spLocks/>
          </p:cNvSpPr>
          <p:nvPr/>
        </p:nvSpPr>
        <p:spPr>
          <a:xfrm>
            <a:off x="1085461" y="152115"/>
            <a:ext cx="4440268" cy="6101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Projeto Final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2A2EAD40-EB94-892C-D16D-087A853A3B69}"/>
              </a:ext>
            </a:extLst>
          </p:cNvPr>
          <p:cNvSpPr txBox="1">
            <a:spLocks/>
          </p:cNvSpPr>
          <p:nvPr/>
        </p:nvSpPr>
        <p:spPr>
          <a:xfrm>
            <a:off x="8347669" y="226142"/>
            <a:ext cx="3707481" cy="42232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pt-BR" sz="1800" dirty="0">
                <a:latin typeface="+mn-lt"/>
              </a:rPr>
              <a:t>Projeto final de </a:t>
            </a:r>
            <a:r>
              <a:rPr lang="pt-BR" sz="1800" dirty="0" err="1">
                <a:latin typeface="+mn-lt"/>
              </a:rPr>
              <a:t>IoT</a:t>
            </a:r>
            <a:endParaRPr lang="pt-BR" sz="1800" dirty="0">
              <a:latin typeface="+mn-lt"/>
            </a:endParaRP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562DA1A4-CB62-21D4-6B03-A30DAAB9F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900" y="2743201"/>
            <a:ext cx="2481017" cy="2481017"/>
          </a:xfrm>
          <a:prstGeom prst="rect">
            <a:avLst/>
          </a:prstGeom>
        </p:spPr>
      </p:pic>
      <p:pic>
        <p:nvPicPr>
          <p:cNvPr id="2" name="Picture 2" descr="Python 3D Icon download in PNG, OBJ or Blend format">
            <a:extLst>
              <a:ext uri="{FF2B5EF4-FFF2-40B4-BE49-F238E27FC236}">
                <a16:creationId xmlns:a16="http://schemas.microsoft.com/office/drawing/2014/main" id="{F6EE23EE-FDE8-36BD-465E-0982692A5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29" y="2330"/>
            <a:ext cx="953729" cy="95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19967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4298</TotalTime>
  <Words>845</Words>
  <Application>Microsoft Office PowerPoint</Application>
  <PresentationFormat>Widescreen</PresentationFormat>
  <Paragraphs>134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3" baseType="lpstr">
      <vt:lpstr>Agency FB</vt:lpstr>
      <vt:lpstr>Arial</vt:lpstr>
      <vt:lpstr>Calibri</vt:lpstr>
      <vt:lpstr>Calibri Light</vt:lpstr>
      <vt:lpstr>Impact</vt:lpstr>
      <vt:lpstr>Lato</vt:lpstr>
      <vt:lpstr>Raleway</vt:lpstr>
      <vt:lpstr>Tema do Office</vt:lpstr>
      <vt:lpstr>Projeto final</vt:lpstr>
      <vt:lpstr>Projeto Final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em Python</dc:title>
  <dc:creator>Vinicius Santos</dc:creator>
  <cp:lastModifiedBy>Vinicius Dos Santos</cp:lastModifiedBy>
  <cp:revision>30</cp:revision>
  <dcterms:created xsi:type="dcterms:W3CDTF">2023-07-03T22:22:23Z</dcterms:created>
  <dcterms:modified xsi:type="dcterms:W3CDTF">2023-08-08T18:14:24Z</dcterms:modified>
</cp:coreProperties>
</file>