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2" r:id="rId6"/>
    <p:sldId id="260" r:id="rId7"/>
    <p:sldId id="273" r:id="rId8"/>
    <p:sldId id="274" r:id="rId9"/>
    <p:sldId id="275" r:id="rId10"/>
    <p:sldId id="261" r:id="rId11"/>
    <p:sldId id="264" r:id="rId12"/>
    <p:sldId id="278" r:id="rId13"/>
    <p:sldId id="271" r:id="rId14"/>
    <p:sldId id="270" r:id="rId15"/>
    <p:sldId id="263" r:id="rId16"/>
    <p:sldId id="277" r:id="rId17"/>
    <p:sldId id="265" r:id="rId18"/>
    <p:sldId id="266" r:id="rId19"/>
    <p:sldId id="276" r:id="rId20"/>
    <p:sldId id="267" r:id="rId21"/>
    <p:sldId id="26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6E9927-C3D8-49C4-BB42-E6ED1D279621}" type="doc">
      <dgm:prSet loTypeId="urn:microsoft.com/office/officeart/2005/8/layout/cycle8" loCatId="cycle" qsTypeId="urn:microsoft.com/office/officeart/2005/8/quickstyle/simple1" qsCatId="simple" csTypeId="urn:microsoft.com/office/officeart/2005/8/colors/colorful5" csCatId="colorful" phldr="1"/>
      <dgm:spPr/>
    </dgm:pt>
    <dgm:pt modelId="{CFC505AA-369D-40FD-A0B7-70E6C7C80F11}">
      <dgm:prSet phldrT="[Texto]"/>
      <dgm:spPr/>
      <dgm:t>
        <a:bodyPr/>
        <a:lstStyle/>
        <a:p>
          <a:r>
            <a:rPr lang="pt-BR" b="1" dirty="0"/>
            <a:t>Apresentação de conteúdo</a:t>
          </a:r>
        </a:p>
      </dgm:t>
    </dgm:pt>
    <dgm:pt modelId="{73FF336A-8D8C-47B8-8F46-AD1BDD26256D}" type="parTrans" cxnId="{517B92CE-D1F1-4F05-8759-FA393442D8D2}">
      <dgm:prSet/>
      <dgm:spPr/>
      <dgm:t>
        <a:bodyPr/>
        <a:lstStyle/>
        <a:p>
          <a:endParaRPr lang="pt-BR"/>
        </a:p>
      </dgm:t>
    </dgm:pt>
    <dgm:pt modelId="{56615D49-2C70-4C5A-A8E8-A080E555B67D}" type="sibTrans" cxnId="{517B92CE-D1F1-4F05-8759-FA393442D8D2}">
      <dgm:prSet/>
      <dgm:spPr/>
      <dgm:t>
        <a:bodyPr/>
        <a:lstStyle/>
        <a:p>
          <a:endParaRPr lang="pt-BR"/>
        </a:p>
      </dgm:t>
    </dgm:pt>
    <dgm:pt modelId="{A4BD8CD4-15CA-44A1-AAEE-BFC0E00B672D}">
      <dgm:prSet phldrT="[Texto]"/>
      <dgm:spPr/>
      <dgm:t>
        <a:bodyPr/>
        <a:lstStyle/>
        <a:p>
          <a:r>
            <a:rPr lang="pt-BR" b="1" dirty="0"/>
            <a:t>Exercícios práticos</a:t>
          </a:r>
        </a:p>
      </dgm:t>
    </dgm:pt>
    <dgm:pt modelId="{20DE8763-DC0D-4CE3-875A-3ED81DB37D9B}" type="parTrans" cxnId="{AD4DDD1E-D11A-4B92-A0B9-80CB6628FEEB}">
      <dgm:prSet/>
      <dgm:spPr/>
      <dgm:t>
        <a:bodyPr/>
        <a:lstStyle/>
        <a:p>
          <a:endParaRPr lang="pt-BR"/>
        </a:p>
      </dgm:t>
    </dgm:pt>
    <dgm:pt modelId="{AEEE6D40-A7A5-4FD3-BCF3-3730DCB419E2}" type="sibTrans" cxnId="{AD4DDD1E-D11A-4B92-A0B9-80CB6628FEEB}">
      <dgm:prSet/>
      <dgm:spPr/>
      <dgm:t>
        <a:bodyPr/>
        <a:lstStyle/>
        <a:p>
          <a:endParaRPr lang="pt-BR"/>
        </a:p>
      </dgm:t>
    </dgm:pt>
    <dgm:pt modelId="{7BFEAE02-5471-4B37-81F9-8362F260FBC9}">
      <dgm:prSet phldrT="[Texto]"/>
      <dgm:spPr/>
      <dgm:t>
        <a:bodyPr/>
        <a:lstStyle/>
        <a:p>
          <a:r>
            <a:rPr lang="pt-BR" b="1" dirty="0"/>
            <a:t>Acesso aos materiais e recursos</a:t>
          </a:r>
        </a:p>
      </dgm:t>
    </dgm:pt>
    <dgm:pt modelId="{B33C7B21-91DC-44F2-847C-A651736D6922}" type="parTrans" cxnId="{E2EE43FF-E8E2-4CA5-AD31-A2B6805FE986}">
      <dgm:prSet/>
      <dgm:spPr/>
      <dgm:t>
        <a:bodyPr/>
        <a:lstStyle/>
        <a:p>
          <a:endParaRPr lang="pt-BR"/>
        </a:p>
      </dgm:t>
    </dgm:pt>
    <dgm:pt modelId="{DA461E3A-C3DC-45E7-B470-6506B21B2652}" type="sibTrans" cxnId="{E2EE43FF-E8E2-4CA5-AD31-A2B6805FE986}">
      <dgm:prSet/>
      <dgm:spPr/>
      <dgm:t>
        <a:bodyPr/>
        <a:lstStyle/>
        <a:p>
          <a:endParaRPr lang="pt-BR"/>
        </a:p>
      </dgm:t>
    </dgm:pt>
    <dgm:pt modelId="{B2408B4B-7AAF-4527-8B4A-D13AD4837E33}" type="pres">
      <dgm:prSet presAssocID="{DB6E9927-C3D8-49C4-BB42-E6ED1D279621}" presName="compositeShape" presStyleCnt="0">
        <dgm:presLayoutVars>
          <dgm:chMax val="7"/>
          <dgm:dir/>
          <dgm:resizeHandles val="exact"/>
        </dgm:presLayoutVars>
      </dgm:prSet>
      <dgm:spPr/>
    </dgm:pt>
    <dgm:pt modelId="{E82528FE-D868-47BC-9285-B35560FC483A}" type="pres">
      <dgm:prSet presAssocID="{DB6E9927-C3D8-49C4-BB42-E6ED1D279621}" presName="wedge1" presStyleLbl="node1" presStyleIdx="0" presStyleCnt="3"/>
      <dgm:spPr/>
    </dgm:pt>
    <dgm:pt modelId="{E0853E6B-3616-452F-B1B5-E827F7BBA98C}" type="pres">
      <dgm:prSet presAssocID="{DB6E9927-C3D8-49C4-BB42-E6ED1D279621}" presName="dummy1a" presStyleCnt="0"/>
      <dgm:spPr/>
    </dgm:pt>
    <dgm:pt modelId="{53B12B51-F0F8-4F69-B9A7-686567F8E9DF}" type="pres">
      <dgm:prSet presAssocID="{DB6E9927-C3D8-49C4-BB42-E6ED1D279621}" presName="dummy1b" presStyleCnt="0"/>
      <dgm:spPr/>
    </dgm:pt>
    <dgm:pt modelId="{6920103D-2744-430B-8312-C5C7C02F25D7}" type="pres">
      <dgm:prSet presAssocID="{DB6E9927-C3D8-49C4-BB42-E6ED1D27962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9F404FB-79CE-4A9E-B72E-3FB2BF784B66}" type="pres">
      <dgm:prSet presAssocID="{DB6E9927-C3D8-49C4-BB42-E6ED1D279621}" presName="wedge2" presStyleLbl="node1" presStyleIdx="1" presStyleCnt="3"/>
      <dgm:spPr/>
    </dgm:pt>
    <dgm:pt modelId="{5E4973FF-0D34-425E-B60B-E1EBB1C49D5E}" type="pres">
      <dgm:prSet presAssocID="{DB6E9927-C3D8-49C4-BB42-E6ED1D279621}" presName="dummy2a" presStyleCnt="0"/>
      <dgm:spPr/>
    </dgm:pt>
    <dgm:pt modelId="{9EF5DD54-9ACC-4095-99C9-B0E4C851AE80}" type="pres">
      <dgm:prSet presAssocID="{DB6E9927-C3D8-49C4-BB42-E6ED1D279621}" presName="dummy2b" presStyleCnt="0"/>
      <dgm:spPr/>
    </dgm:pt>
    <dgm:pt modelId="{9F4630A5-8854-477E-AEF6-184BF8B1D4D7}" type="pres">
      <dgm:prSet presAssocID="{DB6E9927-C3D8-49C4-BB42-E6ED1D27962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E1E87DA-09D6-4E5C-8984-4DC3E2AFB4B9}" type="pres">
      <dgm:prSet presAssocID="{DB6E9927-C3D8-49C4-BB42-E6ED1D279621}" presName="wedge3" presStyleLbl="node1" presStyleIdx="2" presStyleCnt="3"/>
      <dgm:spPr/>
    </dgm:pt>
    <dgm:pt modelId="{C08C9F4F-CB04-4806-A616-BCFEAFBCA3E8}" type="pres">
      <dgm:prSet presAssocID="{DB6E9927-C3D8-49C4-BB42-E6ED1D279621}" presName="dummy3a" presStyleCnt="0"/>
      <dgm:spPr/>
    </dgm:pt>
    <dgm:pt modelId="{7648A1CF-12A7-441E-8486-58D143BA07B6}" type="pres">
      <dgm:prSet presAssocID="{DB6E9927-C3D8-49C4-BB42-E6ED1D279621}" presName="dummy3b" presStyleCnt="0"/>
      <dgm:spPr/>
    </dgm:pt>
    <dgm:pt modelId="{030C62AC-999C-4313-9257-271B80FF6009}" type="pres">
      <dgm:prSet presAssocID="{DB6E9927-C3D8-49C4-BB42-E6ED1D27962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622F45D-BD29-4DF8-B501-8C11FB574E84}" type="pres">
      <dgm:prSet presAssocID="{56615D49-2C70-4C5A-A8E8-A080E555B67D}" presName="arrowWedge1" presStyleLbl="fgSibTrans2D1" presStyleIdx="0" presStyleCnt="3"/>
      <dgm:spPr/>
    </dgm:pt>
    <dgm:pt modelId="{05B61551-E6E9-4DC5-858F-54E4D3615313}" type="pres">
      <dgm:prSet presAssocID="{AEEE6D40-A7A5-4FD3-BCF3-3730DCB419E2}" presName="arrowWedge2" presStyleLbl="fgSibTrans2D1" presStyleIdx="1" presStyleCnt="3"/>
      <dgm:spPr/>
    </dgm:pt>
    <dgm:pt modelId="{4CE79F83-3E54-4939-9456-CC0CCF13919F}" type="pres">
      <dgm:prSet presAssocID="{DA461E3A-C3DC-45E7-B470-6506B21B2652}" presName="arrowWedge3" presStyleLbl="fgSibTrans2D1" presStyleIdx="2" presStyleCnt="3"/>
      <dgm:spPr/>
    </dgm:pt>
  </dgm:ptLst>
  <dgm:cxnLst>
    <dgm:cxn modelId="{C2060F12-C133-4173-9D1B-334EB1EA8BF2}" type="presOf" srcId="{7BFEAE02-5471-4B37-81F9-8362F260FBC9}" destId="{030C62AC-999C-4313-9257-271B80FF6009}" srcOrd="1" destOrd="0" presId="urn:microsoft.com/office/officeart/2005/8/layout/cycle8"/>
    <dgm:cxn modelId="{AD4DDD1E-D11A-4B92-A0B9-80CB6628FEEB}" srcId="{DB6E9927-C3D8-49C4-BB42-E6ED1D279621}" destId="{A4BD8CD4-15CA-44A1-AAEE-BFC0E00B672D}" srcOrd="1" destOrd="0" parTransId="{20DE8763-DC0D-4CE3-875A-3ED81DB37D9B}" sibTransId="{AEEE6D40-A7A5-4FD3-BCF3-3730DCB419E2}"/>
    <dgm:cxn modelId="{EB288E3B-278A-43D1-B4C5-AA08C2CD4C08}" type="presOf" srcId="{CFC505AA-369D-40FD-A0B7-70E6C7C80F11}" destId="{E82528FE-D868-47BC-9285-B35560FC483A}" srcOrd="0" destOrd="0" presId="urn:microsoft.com/office/officeart/2005/8/layout/cycle8"/>
    <dgm:cxn modelId="{6375226C-D633-4BAA-ACAF-06D68F33D8EC}" type="presOf" srcId="{CFC505AA-369D-40FD-A0B7-70E6C7C80F11}" destId="{6920103D-2744-430B-8312-C5C7C02F25D7}" srcOrd="1" destOrd="0" presId="urn:microsoft.com/office/officeart/2005/8/layout/cycle8"/>
    <dgm:cxn modelId="{FEB5137D-629F-4399-B782-E720A7F61D2F}" type="presOf" srcId="{7BFEAE02-5471-4B37-81F9-8362F260FBC9}" destId="{3E1E87DA-09D6-4E5C-8984-4DC3E2AFB4B9}" srcOrd="0" destOrd="0" presId="urn:microsoft.com/office/officeart/2005/8/layout/cycle8"/>
    <dgm:cxn modelId="{ACCB2690-0D8A-46D0-853C-F5DBEA2DC234}" type="presOf" srcId="{A4BD8CD4-15CA-44A1-AAEE-BFC0E00B672D}" destId="{9F4630A5-8854-477E-AEF6-184BF8B1D4D7}" srcOrd="1" destOrd="0" presId="urn:microsoft.com/office/officeart/2005/8/layout/cycle8"/>
    <dgm:cxn modelId="{196C5A9F-B461-40EE-8977-BB0BC72AFB98}" type="presOf" srcId="{A4BD8CD4-15CA-44A1-AAEE-BFC0E00B672D}" destId="{99F404FB-79CE-4A9E-B72E-3FB2BF784B66}" srcOrd="0" destOrd="0" presId="urn:microsoft.com/office/officeart/2005/8/layout/cycle8"/>
    <dgm:cxn modelId="{517B92CE-D1F1-4F05-8759-FA393442D8D2}" srcId="{DB6E9927-C3D8-49C4-BB42-E6ED1D279621}" destId="{CFC505AA-369D-40FD-A0B7-70E6C7C80F11}" srcOrd="0" destOrd="0" parTransId="{73FF336A-8D8C-47B8-8F46-AD1BDD26256D}" sibTransId="{56615D49-2C70-4C5A-A8E8-A080E555B67D}"/>
    <dgm:cxn modelId="{40C847E3-B890-4574-B9C3-CB377EF37A5D}" type="presOf" srcId="{DB6E9927-C3D8-49C4-BB42-E6ED1D279621}" destId="{B2408B4B-7AAF-4527-8B4A-D13AD4837E33}" srcOrd="0" destOrd="0" presId="urn:microsoft.com/office/officeart/2005/8/layout/cycle8"/>
    <dgm:cxn modelId="{E2EE43FF-E8E2-4CA5-AD31-A2B6805FE986}" srcId="{DB6E9927-C3D8-49C4-BB42-E6ED1D279621}" destId="{7BFEAE02-5471-4B37-81F9-8362F260FBC9}" srcOrd="2" destOrd="0" parTransId="{B33C7B21-91DC-44F2-847C-A651736D6922}" sibTransId="{DA461E3A-C3DC-45E7-B470-6506B21B2652}"/>
    <dgm:cxn modelId="{031943A6-3C5B-4D20-BCAA-4CE9A434EED0}" type="presParOf" srcId="{B2408B4B-7AAF-4527-8B4A-D13AD4837E33}" destId="{E82528FE-D868-47BC-9285-B35560FC483A}" srcOrd="0" destOrd="0" presId="urn:microsoft.com/office/officeart/2005/8/layout/cycle8"/>
    <dgm:cxn modelId="{14C372B7-A00A-484D-90F9-9AA7A678BCC7}" type="presParOf" srcId="{B2408B4B-7AAF-4527-8B4A-D13AD4837E33}" destId="{E0853E6B-3616-452F-B1B5-E827F7BBA98C}" srcOrd="1" destOrd="0" presId="urn:microsoft.com/office/officeart/2005/8/layout/cycle8"/>
    <dgm:cxn modelId="{42149819-BA78-48C0-8E4F-5399B3DF65DE}" type="presParOf" srcId="{B2408B4B-7AAF-4527-8B4A-D13AD4837E33}" destId="{53B12B51-F0F8-4F69-B9A7-686567F8E9DF}" srcOrd="2" destOrd="0" presId="urn:microsoft.com/office/officeart/2005/8/layout/cycle8"/>
    <dgm:cxn modelId="{E9864C47-CDE0-4FBC-85A0-5CBE688AB0D2}" type="presParOf" srcId="{B2408B4B-7AAF-4527-8B4A-D13AD4837E33}" destId="{6920103D-2744-430B-8312-C5C7C02F25D7}" srcOrd="3" destOrd="0" presId="urn:microsoft.com/office/officeart/2005/8/layout/cycle8"/>
    <dgm:cxn modelId="{4557170D-96ED-49EC-8467-746E2762E2C0}" type="presParOf" srcId="{B2408B4B-7AAF-4527-8B4A-D13AD4837E33}" destId="{99F404FB-79CE-4A9E-B72E-3FB2BF784B66}" srcOrd="4" destOrd="0" presId="urn:microsoft.com/office/officeart/2005/8/layout/cycle8"/>
    <dgm:cxn modelId="{737671DD-A0BF-4401-B0CD-EC5CE2B27E6C}" type="presParOf" srcId="{B2408B4B-7AAF-4527-8B4A-D13AD4837E33}" destId="{5E4973FF-0D34-425E-B60B-E1EBB1C49D5E}" srcOrd="5" destOrd="0" presId="urn:microsoft.com/office/officeart/2005/8/layout/cycle8"/>
    <dgm:cxn modelId="{53D068AF-6040-4948-A463-B1B60EDFF98C}" type="presParOf" srcId="{B2408B4B-7AAF-4527-8B4A-D13AD4837E33}" destId="{9EF5DD54-9ACC-4095-99C9-B0E4C851AE80}" srcOrd="6" destOrd="0" presId="urn:microsoft.com/office/officeart/2005/8/layout/cycle8"/>
    <dgm:cxn modelId="{3022D9AA-A582-4756-BB66-844483985B87}" type="presParOf" srcId="{B2408B4B-7AAF-4527-8B4A-D13AD4837E33}" destId="{9F4630A5-8854-477E-AEF6-184BF8B1D4D7}" srcOrd="7" destOrd="0" presId="urn:microsoft.com/office/officeart/2005/8/layout/cycle8"/>
    <dgm:cxn modelId="{43C5FA88-9C21-4B3F-A52F-1A24764EE652}" type="presParOf" srcId="{B2408B4B-7AAF-4527-8B4A-D13AD4837E33}" destId="{3E1E87DA-09D6-4E5C-8984-4DC3E2AFB4B9}" srcOrd="8" destOrd="0" presId="urn:microsoft.com/office/officeart/2005/8/layout/cycle8"/>
    <dgm:cxn modelId="{185BD970-6FFF-409C-BBA9-EB8CCA915CE5}" type="presParOf" srcId="{B2408B4B-7AAF-4527-8B4A-D13AD4837E33}" destId="{C08C9F4F-CB04-4806-A616-BCFEAFBCA3E8}" srcOrd="9" destOrd="0" presId="urn:microsoft.com/office/officeart/2005/8/layout/cycle8"/>
    <dgm:cxn modelId="{2F797767-D2CE-4BEE-A992-E922BA0C5F25}" type="presParOf" srcId="{B2408B4B-7AAF-4527-8B4A-D13AD4837E33}" destId="{7648A1CF-12A7-441E-8486-58D143BA07B6}" srcOrd="10" destOrd="0" presId="urn:microsoft.com/office/officeart/2005/8/layout/cycle8"/>
    <dgm:cxn modelId="{228AFBA5-3FED-4558-9E17-438AC7D4AB05}" type="presParOf" srcId="{B2408B4B-7AAF-4527-8B4A-D13AD4837E33}" destId="{030C62AC-999C-4313-9257-271B80FF6009}" srcOrd="11" destOrd="0" presId="urn:microsoft.com/office/officeart/2005/8/layout/cycle8"/>
    <dgm:cxn modelId="{8D130E06-DA4F-4C13-83D3-ADAA5C267393}" type="presParOf" srcId="{B2408B4B-7AAF-4527-8B4A-D13AD4837E33}" destId="{6622F45D-BD29-4DF8-B501-8C11FB574E84}" srcOrd="12" destOrd="0" presId="urn:microsoft.com/office/officeart/2005/8/layout/cycle8"/>
    <dgm:cxn modelId="{1F8F81F4-C8B9-43CC-9438-32A82521B95A}" type="presParOf" srcId="{B2408B4B-7AAF-4527-8B4A-D13AD4837E33}" destId="{05B61551-E6E9-4DC5-858F-54E4D3615313}" srcOrd="13" destOrd="0" presId="urn:microsoft.com/office/officeart/2005/8/layout/cycle8"/>
    <dgm:cxn modelId="{C12D584D-3DD9-47CB-BEC1-40CF308F4DAA}" type="presParOf" srcId="{B2408B4B-7AAF-4527-8B4A-D13AD4837E33}" destId="{4CE79F83-3E54-4939-9456-CC0CCF13919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119D88-A32A-48FA-9399-2934713F0F56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04CCEEE1-4095-4B35-9BD9-C32EBBF2EC8B}">
      <dgm:prSet phldrT="[Texto]"/>
      <dgm:spPr/>
      <dgm:t>
        <a:bodyPr/>
        <a:lstStyle/>
        <a:p>
          <a:r>
            <a:rPr lang="pt-BR" dirty="0"/>
            <a:t>Presença</a:t>
          </a:r>
        </a:p>
      </dgm:t>
    </dgm:pt>
    <dgm:pt modelId="{2597D8D1-4C9D-4B48-B882-8E4BF2CBD2C2}" type="parTrans" cxnId="{6C61DAEE-8B39-42DE-A824-A4AB51B4F57F}">
      <dgm:prSet/>
      <dgm:spPr/>
      <dgm:t>
        <a:bodyPr/>
        <a:lstStyle/>
        <a:p>
          <a:endParaRPr lang="pt-BR"/>
        </a:p>
      </dgm:t>
    </dgm:pt>
    <dgm:pt modelId="{850835EE-D92E-401B-8F84-1E5D6C96AEC2}" type="sibTrans" cxnId="{6C61DAEE-8B39-42DE-A824-A4AB51B4F57F}">
      <dgm:prSet/>
      <dgm:spPr/>
      <dgm:t>
        <a:bodyPr/>
        <a:lstStyle/>
        <a:p>
          <a:endParaRPr lang="pt-BR"/>
        </a:p>
      </dgm:t>
    </dgm:pt>
    <dgm:pt modelId="{83308F63-B22C-4C1F-BE8C-64449BC4E4F9}">
      <dgm:prSet phldrT="[Texto]" custT="1"/>
      <dgm:spPr/>
      <dgm:t>
        <a:bodyPr/>
        <a:lstStyle/>
        <a:p>
          <a:r>
            <a:rPr lang="pt-BR" sz="3600" dirty="0"/>
            <a:t>75%</a:t>
          </a:r>
        </a:p>
      </dgm:t>
    </dgm:pt>
    <dgm:pt modelId="{0B1CC3AF-20ED-43C7-92FE-6375B83FE5BC}" type="parTrans" cxnId="{A7C73BCD-4325-4F43-B46C-01EE87AD5F3D}">
      <dgm:prSet/>
      <dgm:spPr/>
      <dgm:t>
        <a:bodyPr/>
        <a:lstStyle/>
        <a:p>
          <a:endParaRPr lang="pt-BR"/>
        </a:p>
      </dgm:t>
    </dgm:pt>
    <dgm:pt modelId="{27D140A6-3581-46B9-832B-7A2EB41A94A0}" type="sibTrans" cxnId="{A7C73BCD-4325-4F43-B46C-01EE87AD5F3D}">
      <dgm:prSet/>
      <dgm:spPr/>
      <dgm:t>
        <a:bodyPr/>
        <a:lstStyle/>
        <a:p>
          <a:endParaRPr lang="pt-BR"/>
        </a:p>
      </dgm:t>
    </dgm:pt>
    <dgm:pt modelId="{579E7FA1-EE24-4654-8CB8-F3583C138B21}">
      <dgm:prSet phldrT="[Texto]" custT="1"/>
      <dgm:spPr/>
      <dgm:t>
        <a:bodyPr/>
        <a:lstStyle/>
        <a:p>
          <a:r>
            <a:rPr lang="pt-BR" sz="3600" dirty="0"/>
            <a:t>2.5 encontros</a:t>
          </a:r>
        </a:p>
      </dgm:t>
    </dgm:pt>
    <dgm:pt modelId="{70B8A883-31DC-46C2-85AE-47BE303A9661}" type="parTrans" cxnId="{445FD2F7-1ED7-4151-B8B4-9B5FF3E7B218}">
      <dgm:prSet/>
      <dgm:spPr/>
      <dgm:t>
        <a:bodyPr/>
        <a:lstStyle/>
        <a:p>
          <a:endParaRPr lang="pt-BR"/>
        </a:p>
      </dgm:t>
    </dgm:pt>
    <dgm:pt modelId="{C497910C-77B9-4327-B62B-D27A90855EFE}" type="sibTrans" cxnId="{445FD2F7-1ED7-4151-B8B4-9B5FF3E7B218}">
      <dgm:prSet/>
      <dgm:spPr/>
      <dgm:t>
        <a:bodyPr/>
        <a:lstStyle/>
        <a:p>
          <a:endParaRPr lang="pt-BR"/>
        </a:p>
      </dgm:t>
    </dgm:pt>
    <dgm:pt modelId="{F3A114B6-DC1E-4C50-A862-AC10FC211F58}">
      <dgm:prSet phldrT="[Texto]"/>
      <dgm:spPr/>
      <dgm:t>
        <a:bodyPr/>
        <a:lstStyle/>
        <a:p>
          <a:r>
            <a:rPr lang="pt-BR" dirty="0"/>
            <a:t>Atividades</a:t>
          </a:r>
        </a:p>
      </dgm:t>
    </dgm:pt>
    <dgm:pt modelId="{86EBD47B-B8D0-42E6-ADCE-03C17BDC4E01}" type="parTrans" cxnId="{CC56084C-9F6D-4AEF-A9F0-431E2B277D08}">
      <dgm:prSet/>
      <dgm:spPr/>
      <dgm:t>
        <a:bodyPr/>
        <a:lstStyle/>
        <a:p>
          <a:endParaRPr lang="pt-BR"/>
        </a:p>
      </dgm:t>
    </dgm:pt>
    <dgm:pt modelId="{1EBD1AE1-433B-4E33-AD0C-9DC665F9B7E4}" type="sibTrans" cxnId="{CC56084C-9F6D-4AEF-A9F0-431E2B277D08}">
      <dgm:prSet/>
      <dgm:spPr/>
      <dgm:t>
        <a:bodyPr/>
        <a:lstStyle/>
        <a:p>
          <a:endParaRPr lang="pt-BR"/>
        </a:p>
      </dgm:t>
    </dgm:pt>
    <dgm:pt modelId="{50E51593-DD09-49ED-AC5F-8B641462A34C}">
      <dgm:prSet phldrT="[Texto]" custT="1"/>
      <dgm:spPr/>
      <dgm:t>
        <a:bodyPr/>
        <a:lstStyle/>
        <a:p>
          <a:r>
            <a:rPr lang="pt-BR" sz="3200" dirty="0"/>
            <a:t>Executar exercícios em classe</a:t>
          </a:r>
        </a:p>
      </dgm:t>
    </dgm:pt>
    <dgm:pt modelId="{8BD0D23F-FFCD-49CF-9C04-F312A1517BD9}" type="parTrans" cxnId="{1F1036DA-71EE-4FB1-A076-BA01E9E95338}">
      <dgm:prSet/>
      <dgm:spPr/>
      <dgm:t>
        <a:bodyPr/>
        <a:lstStyle/>
        <a:p>
          <a:endParaRPr lang="pt-BR"/>
        </a:p>
      </dgm:t>
    </dgm:pt>
    <dgm:pt modelId="{4A918657-7657-47EB-9CE1-044E3B5E10FC}" type="sibTrans" cxnId="{1F1036DA-71EE-4FB1-A076-BA01E9E95338}">
      <dgm:prSet/>
      <dgm:spPr/>
      <dgm:t>
        <a:bodyPr/>
        <a:lstStyle/>
        <a:p>
          <a:endParaRPr lang="pt-BR"/>
        </a:p>
      </dgm:t>
    </dgm:pt>
    <dgm:pt modelId="{27F08002-5269-4C44-B17B-EF15C011CA03}">
      <dgm:prSet phldrT="[Texto]"/>
      <dgm:spPr/>
      <dgm:t>
        <a:bodyPr/>
        <a:lstStyle/>
        <a:p>
          <a:r>
            <a:rPr lang="pt-BR" dirty="0"/>
            <a:t>Projeto final</a:t>
          </a:r>
        </a:p>
      </dgm:t>
    </dgm:pt>
    <dgm:pt modelId="{A4F7B918-B1C1-4273-BE77-C45676639FE5}" type="parTrans" cxnId="{5446BBA7-C114-4994-B71C-7A8C4B8852D0}">
      <dgm:prSet/>
      <dgm:spPr/>
      <dgm:t>
        <a:bodyPr/>
        <a:lstStyle/>
        <a:p>
          <a:endParaRPr lang="pt-BR"/>
        </a:p>
      </dgm:t>
    </dgm:pt>
    <dgm:pt modelId="{236BE303-B19F-45A6-8A62-C77BFAD3F930}" type="sibTrans" cxnId="{5446BBA7-C114-4994-B71C-7A8C4B8852D0}">
      <dgm:prSet/>
      <dgm:spPr/>
      <dgm:t>
        <a:bodyPr/>
        <a:lstStyle/>
        <a:p>
          <a:endParaRPr lang="pt-BR"/>
        </a:p>
      </dgm:t>
    </dgm:pt>
    <dgm:pt modelId="{F28494C4-BEBE-41F0-9E4A-6C69FB7250F9}">
      <dgm:prSet phldrT="[Texto]" custT="1"/>
      <dgm:spPr/>
      <dgm:t>
        <a:bodyPr/>
        <a:lstStyle/>
        <a:p>
          <a:r>
            <a:rPr lang="pt-BR" sz="3200" dirty="0"/>
            <a:t>Ideação, execução e apresentação</a:t>
          </a:r>
        </a:p>
      </dgm:t>
    </dgm:pt>
    <dgm:pt modelId="{705DC076-98E5-4C17-A806-422E674BC9A4}" type="parTrans" cxnId="{F5710CBF-44A1-4A1C-A14F-B73DAFB1CEC2}">
      <dgm:prSet/>
      <dgm:spPr/>
      <dgm:t>
        <a:bodyPr/>
        <a:lstStyle/>
        <a:p>
          <a:endParaRPr lang="pt-BR"/>
        </a:p>
      </dgm:t>
    </dgm:pt>
    <dgm:pt modelId="{D47F58F9-F7CE-434A-8D34-09BA56267980}" type="sibTrans" cxnId="{F5710CBF-44A1-4A1C-A14F-B73DAFB1CEC2}">
      <dgm:prSet/>
      <dgm:spPr/>
      <dgm:t>
        <a:bodyPr/>
        <a:lstStyle/>
        <a:p>
          <a:endParaRPr lang="pt-BR"/>
        </a:p>
      </dgm:t>
    </dgm:pt>
    <dgm:pt modelId="{C663B759-A109-4C81-868D-15DD9C5C3824}">
      <dgm:prSet phldrT="[Texto]" custT="1"/>
      <dgm:spPr/>
      <dgm:t>
        <a:bodyPr/>
        <a:lstStyle/>
        <a:p>
          <a:r>
            <a:rPr lang="pt-BR" sz="3200" dirty="0"/>
            <a:t>70 pontos</a:t>
          </a:r>
        </a:p>
      </dgm:t>
    </dgm:pt>
    <dgm:pt modelId="{4A97B38D-4C14-4197-9FB3-2C1C50E9D8CD}" type="parTrans" cxnId="{1DEE81FE-AE97-44A2-9C6D-0FC0F9F3FF85}">
      <dgm:prSet/>
      <dgm:spPr/>
      <dgm:t>
        <a:bodyPr/>
        <a:lstStyle/>
        <a:p>
          <a:endParaRPr lang="pt-BR"/>
        </a:p>
      </dgm:t>
    </dgm:pt>
    <dgm:pt modelId="{8E8A49F2-560C-4871-9CCA-5134FCD01FC6}" type="sibTrans" cxnId="{1DEE81FE-AE97-44A2-9C6D-0FC0F9F3FF85}">
      <dgm:prSet/>
      <dgm:spPr/>
      <dgm:t>
        <a:bodyPr/>
        <a:lstStyle/>
        <a:p>
          <a:endParaRPr lang="pt-BR"/>
        </a:p>
      </dgm:t>
    </dgm:pt>
    <dgm:pt modelId="{A0082F10-B69C-4DEF-B02A-3C1608BFE89B}">
      <dgm:prSet phldrT="[Texto]" custT="1"/>
      <dgm:spPr/>
      <dgm:t>
        <a:bodyPr/>
        <a:lstStyle/>
        <a:p>
          <a:r>
            <a:rPr lang="pt-BR" sz="3200" dirty="0"/>
            <a:t>30 pontos</a:t>
          </a:r>
        </a:p>
      </dgm:t>
    </dgm:pt>
    <dgm:pt modelId="{09072FF6-1D49-4B6C-8AD2-9A566B597807}" type="parTrans" cxnId="{77DF2B80-1D7F-4BFE-B9B6-3E960559DA6F}">
      <dgm:prSet/>
      <dgm:spPr/>
      <dgm:t>
        <a:bodyPr/>
        <a:lstStyle/>
        <a:p>
          <a:endParaRPr lang="pt-BR"/>
        </a:p>
      </dgm:t>
    </dgm:pt>
    <dgm:pt modelId="{809DB59C-4FB5-4515-9707-535534BF9E2E}" type="sibTrans" cxnId="{77DF2B80-1D7F-4BFE-B9B6-3E960559DA6F}">
      <dgm:prSet/>
      <dgm:spPr/>
      <dgm:t>
        <a:bodyPr/>
        <a:lstStyle/>
        <a:p>
          <a:endParaRPr lang="pt-BR"/>
        </a:p>
      </dgm:t>
    </dgm:pt>
    <dgm:pt modelId="{D294A39F-84E3-4FB7-BD45-3A807511020F}" type="pres">
      <dgm:prSet presAssocID="{9F119D88-A32A-48FA-9399-2934713F0F56}" presName="Name0" presStyleCnt="0">
        <dgm:presLayoutVars>
          <dgm:dir/>
          <dgm:animLvl val="lvl"/>
          <dgm:resizeHandles val="exact"/>
        </dgm:presLayoutVars>
      </dgm:prSet>
      <dgm:spPr/>
    </dgm:pt>
    <dgm:pt modelId="{EF249E04-7799-4FDD-838E-21909B6B4461}" type="pres">
      <dgm:prSet presAssocID="{04CCEEE1-4095-4B35-9BD9-C32EBBF2EC8B}" presName="composite" presStyleCnt="0"/>
      <dgm:spPr/>
    </dgm:pt>
    <dgm:pt modelId="{A338C4DA-FE93-4059-A0CC-F8EA7CA8972B}" type="pres">
      <dgm:prSet presAssocID="{04CCEEE1-4095-4B35-9BD9-C32EBBF2EC8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235322B-63DF-48BD-8581-CCE742D6FAAE}" type="pres">
      <dgm:prSet presAssocID="{04CCEEE1-4095-4B35-9BD9-C32EBBF2EC8B}" presName="desTx" presStyleLbl="alignAccFollowNode1" presStyleIdx="0" presStyleCnt="3">
        <dgm:presLayoutVars>
          <dgm:bulletEnabled val="1"/>
        </dgm:presLayoutVars>
      </dgm:prSet>
      <dgm:spPr/>
    </dgm:pt>
    <dgm:pt modelId="{E79DE236-21AA-4397-B6BE-E44B5B010102}" type="pres">
      <dgm:prSet presAssocID="{850835EE-D92E-401B-8F84-1E5D6C96AEC2}" presName="space" presStyleCnt="0"/>
      <dgm:spPr/>
    </dgm:pt>
    <dgm:pt modelId="{074B948F-9CC5-4EFF-9512-294C17257565}" type="pres">
      <dgm:prSet presAssocID="{F3A114B6-DC1E-4C50-A862-AC10FC211F58}" presName="composite" presStyleCnt="0"/>
      <dgm:spPr/>
    </dgm:pt>
    <dgm:pt modelId="{7121CD15-F0C1-480C-9468-FD7696A21E01}" type="pres">
      <dgm:prSet presAssocID="{F3A114B6-DC1E-4C50-A862-AC10FC211F5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351F917-711E-41C2-B3F6-1EC5CFE92384}" type="pres">
      <dgm:prSet presAssocID="{F3A114B6-DC1E-4C50-A862-AC10FC211F58}" presName="desTx" presStyleLbl="alignAccFollowNode1" presStyleIdx="1" presStyleCnt="3">
        <dgm:presLayoutVars>
          <dgm:bulletEnabled val="1"/>
        </dgm:presLayoutVars>
      </dgm:prSet>
      <dgm:spPr/>
    </dgm:pt>
    <dgm:pt modelId="{BE5EA5C1-4907-4C50-8C46-7D7BDCA55B88}" type="pres">
      <dgm:prSet presAssocID="{1EBD1AE1-433B-4E33-AD0C-9DC665F9B7E4}" presName="space" presStyleCnt="0"/>
      <dgm:spPr/>
    </dgm:pt>
    <dgm:pt modelId="{A7465973-92BF-4ADB-80E3-A921393D64BA}" type="pres">
      <dgm:prSet presAssocID="{27F08002-5269-4C44-B17B-EF15C011CA03}" presName="composite" presStyleCnt="0"/>
      <dgm:spPr/>
    </dgm:pt>
    <dgm:pt modelId="{9A701176-FA31-49EB-A4E6-27DFAF6CD262}" type="pres">
      <dgm:prSet presAssocID="{27F08002-5269-4C44-B17B-EF15C011CA0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8C1070A-D581-4A50-BB24-52063E991134}" type="pres">
      <dgm:prSet presAssocID="{27F08002-5269-4C44-B17B-EF15C011CA0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B94B09-7E64-47C3-B9F1-0D81515548F6}" type="presOf" srcId="{04CCEEE1-4095-4B35-9BD9-C32EBBF2EC8B}" destId="{A338C4DA-FE93-4059-A0CC-F8EA7CA8972B}" srcOrd="0" destOrd="0" presId="urn:microsoft.com/office/officeart/2005/8/layout/hList1"/>
    <dgm:cxn modelId="{4C88A90D-CFEC-48C7-830D-ACD436B78564}" type="presOf" srcId="{27F08002-5269-4C44-B17B-EF15C011CA03}" destId="{9A701176-FA31-49EB-A4E6-27DFAF6CD262}" srcOrd="0" destOrd="0" presId="urn:microsoft.com/office/officeart/2005/8/layout/hList1"/>
    <dgm:cxn modelId="{6787D117-E56C-4F2A-BA7D-D5FBAA837A35}" type="presOf" srcId="{9F119D88-A32A-48FA-9399-2934713F0F56}" destId="{D294A39F-84E3-4FB7-BD45-3A807511020F}" srcOrd="0" destOrd="0" presId="urn:microsoft.com/office/officeart/2005/8/layout/hList1"/>
    <dgm:cxn modelId="{CF0FE063-F78B-4C13-8D2D-C3972F8F54E7}" type="presOf" srcId="{F28494C4-BEBE-41F0-9E4A-6C69FB7250F9}" destId="{B8C1070A-D581-4A50-BB24-52063E991134}" srcOrd="0" destOrd="0" presId="urn:microsoft.com/office/officeart/2005/8/layout/hList1"/>
    <dgm:cxn modelId="{CC56084C-9F6D-4AEF-A9F0-431E2B277D08}" srcId="{9F119D88-A32A-48FA-9399-2934713F0F56}" destId="{F3A114B6-DC1E-4C50-A862-AC10FC211F58}" srcOrd="1" destOrd="0" parTransId="{86EBD47B-B8D0-42E6-ADCE-03C17BDC4E01}" sibTransId="{1EBD1AE1-433B-4E33-AD0C-9DC665F9B7E4}"/>
    <dgm:cxn modelId="{5882214C-1F66-4AA8-B480-31AA767EF05F}" type="presOf" srcId="{A0082F10-B69C-4DEF-B02A-3C1608BFE89B}" destId="{C351F917-711E-41C2-B3F6-1EC5CFE92384}" srcOrd="0" destOrd="1" presId="urn:microsoft.com/office/officeart/2005/8/layout/hList1"/>
    <dgm:cxn modelId="{77DF2B80-1D7F-4BFE-B9B6-3E960559DA6F}" srcId="{F3A114B6-DC1E-4C50-A862-AC10FC211F58}" destId="{A0082F10-B69C-4DEF-B02A-3C1608BFE89B}" srcOrd="1" destOrd="0" parTransId="{09072FF6-1D49-4B6C-8AD2-9A566B597807}" sibTransId="{809DB59C-4FB5-4515-9707-535534BF9E2E}"/>
    <dgm:cxn modelId="{2A4E8B88-B341-4836-9C6C-2E0829353552}" type="presOf" srcId="{C663B759-A109-4C81-868D-15DD9C5C3824}" destId="{B8C1070A-D581-4A50-BB24-52063E991134}" srcOrd="0" destOrd="1" presId="urn:microsoft.com/office/officeart/2005/8/layout/hList1"/>
    <dgm:cxn modelId="{FF27B094-089B-4939-9D3C-FF50C59E320D}" type="presOf" srcId="{50E51593-DD09-49ED-AC5F-8B641462A34C}" destId="{C351F917-711E-41C2-B3F6-1EC5CFE92384}" srcOrd="0" destOrd="0" presId="urn:microsoft.com/office/officeart/2005/8/layout/hList1"/>
    <dgm:cxn modelId="{72BDC295-E790-4BFE-963C-480E7C343919}" type="presOf" srcId="{579E7FA1-EE24-4654-8CB8-F3583C138B21}" destId="{B235322B-63DF-48BD-8581-CCE742D6FAAE}" srcOrd="0" destOrd="1" presId="urn:microsoft.com/office/officeart/2005/8/layout/hList1"/>
    <dgm:cxn modelId="{E30ED997-6398-4C96-AAEF-BAED21F4DBD0}" type="presOf" srcId="{F3A114B6-DC1E-4C50-A862-AC10FC211F58}" destId="{7121CD15-F0C1-480C-9468-FD7696A21E01}" srcOrd="0" destOrd="0" presId="urn:microsoft.com/office/officeart/2005/8/layout/hList1"/>
    <dgm:cxn modelId="{5446BBA7-C114-4994-B71C-7A8C4B8852D0}" srcId="{9F119D88-A32A-48FA-9399-2934713F0F56}" destId="{27F08002-5269-4C44-B17B-EF15C011CA03}" srcOrd="2" destOrd="0" parTransId="{A4F7B918-B1C1-4273-BE77-C45676639FE5}" sibTransId="{236BE303-B19F-45A6-8A62-C77BFAD3F930}"/>
    <dgm:cxn modelId="{F5710CBF-44A1-4A1C-A14F-B73DAFB1CEC2}" srcId="{27F08002-5269-4C44-B17B-EF15C011CA03}" destId="{F28494C4-BEBE-41F0-9E4A-6C69FB7250F9}" srcOrd="0" destOrd="0" parTransId="{705DC076-98E5-4C17-A806-422E674BC9A4}" sibTransId="{D47F58F9-F7CE-434A-8D34-09BA56267980}"/>
    <dgm:cxn modelId="{A7C73BCD-4325-4F43-B46C-01EE87AD5F3D}" srcId="{04CCEEE1-4095-4B35-9BD9-C32EBBF2EC8B}" destId="{83308F63-B22C-4C1F-BE8C-64449BC4E4F9}" srcOrd="0" destOrd="0" parTransId="{0B1CC3AF-20ED-43C7-92FE-6375B83FE5BC}" sibTransId="{27D140A6-3581-46B9-832B-7A2EB41A94A0}"/>
    <dgm:cxn modelId="{1F1036DA-71EE-4FB1-A076-BA01E9E95338}" srcId="{F3A114B6-DC1E-4C50-A862-AC10FC211F58}" destId="{50E51593-DD09-49ED-AC5F-8B641462A34C}" srcOrd="0" destOrd="0" parTransId="{8BD0D23F-FFCD-49CF-9C04-F312A1517BD9}" sibTransId="{4A918657-7657-47EB-9CE1-044E3B5E10FC}"/>
    <dgm:cxn modelId="{CEE5C3DC-D057-4600-817D-CD219D4B4B75}" type="presOf" srcId="{83308F63-B22C-4C1F-BE8C-64449BC4E4F9}" destId="{B235322B-63DF-48BD-8581-CCE742D6FAAE}" srcOrd="0" destOrd="0" presId="urn:microsoft.com/office/officeart/2005/8/layout/hList1"/>
    <dgm:cxn modelId="{6C61DAEE-8B39-42DE-A824-A4AB51B4F57F}" srcId="{9F119D88-A32A-48FA-9399-2934713F0F56}" destId="{04CCEEE1-4095-4B35-9BD9-C32EBBF2EC8B}" srcOrd="0" destOrd="0" parTransId="{2597D8D1-4C9D-4B48-B882-8E4BF2CBD2C2}" sibTransId="{850835EE-D92E-401B-8F84-1E5D6C96AEC2}"/>
    <dgm:cxn modelId="{445FD2F7-1ED7-4151-B8B4-9B5FF3E7B218}" srcId="{04CCEEE1-4095-4B35-9BD9-C32EBBF2EC8B}" destId="{579E7FA1-EE24-4654-8CB8-F3583C138B21}" srcOrd="1" destOrd="0" parTransId="{70B8A883-31DC-46C2-85AE-47BE303A9661}" sibTransId="{C497910C-77B9-4327-B62B-D27A90855EFE}"/>
    <dgm:cxn modelId="{1DEE81FE-AE97-44A2-9C6D-0FC0F9F3FF85}" srcId="{27F08002-5269-4C44-B17B-EF15C011CA03}" destId="{C663B759-A109-4C81-868D-15DD9C5C3824}" srcOrd="1" destOrd="0" parTransId="{4A97B38D-4C14-4197-9FB3-2C1C50E9D8CD}" sibTransId="{8E8A49F2-560C-4871-9CCA-5134FCD01FC6}"/>
    <dgm:cxn modelId="{46D288CE-4C8B-482F-8487-419756A4725A}" type="presParOf" srcId="{D294A39F-84E3-4FB7-BD45-3A807511020F}" destId="{EF249E04-7799-4FDD-838E-21909B6B4461}" srcOrd="0" destOrd="0" presId="urn:microsoft.com/office/officeart/2005/8/layout/hList1"/>
    <dgm:cxn modelId="{0DED8337-1417-428F-80B7-EF7E8ABD3B65}" type="presParOf" srcId="{EF249E04-7799-4FDD-838E-21909B6B4461}" destId="{A338C4DA-FE93-4059-A0CC-F8EA7CA8972B}" srcOrd="0" destOrd="0" presId="urn:microsoft.com/office/officeart/2005/8/layout/hList1"/>
    <dgm:cxn modelId="{8B687343-02F3-4779-AA22-65B04A6FCDD5}" type="presParOf" srcId="{EF249E04-7799-4FDD-838E-21909B6B4461}" destId="{B235322B-63DF-48BD-8581-CCE742D6FAAE}" srcOrd="1" destOrd="0" presId="urn:microsoft.com/office/officeart/2005/8/layout/hList1"/>
    <dgm:cxn modelId="{FFB4A95A-9A09-4EBD-AA9B-F8A2F7A45E77}" type="presParOf" srcId="{D294A39F-84E3-4FB7-BD45-3A807511020F}" destId="{E79DE236-21AA-4397-B6BE-E44B5B010102}" srcOrd="1" destOrd="0" presId="urn:microsoft.com/office/officeart/2005/8/layout/hList1"/>
    <dgm:cxn modelId="{15D050AF-FA5A-497D-94C0-AAD4958FC2DA}" type="presParOf" srcId="{D294A39F-84E3-4FB7-BD45-3A807511020F}" destId="{074B948F-9CC5-4EFF-9512-294C17257565}" srcOrd="2" destOrd="0" presId="urn:microsoft.com/office/officeart/2005/8/layout/hList1"/>
    <dgm:cxn modelId="{02189DAA-966A-48F4-8760-C15AE0FF65A8}" type="presParOf" srcId="{074B948F-9CC5-4EFF-9512-294C17257565}" destId="{7121CD15-F0C1-480C-9468-FD7696A21E01}" srcOrd="0" destOrd="0" presId="urn:microsoft.com/office/officeart/2005/8/layout/hList1"/>
    <dgm:cxn modelId="{8FB0160A-4F5B-41F6-B2A6-CC70973021D4}" type="presParOf" srcId="{074B948F-9CC5-4EFF-9512-294C17257565}" destId="{C351F917-711E-41C2-B3F6-1EC5CFE92384}" srcOrd="1" destOrd="0" presId="urn:microsoft.com/office/officeart/2005/8/layout/hList1"/>
    <dgm:cxn modelId="{B6F401E8-6353-4207-999F-F99AB6BA91B3}" type="presParOf" srcId="{D294A39F-84E3-4FB7-BD45-3A807511020F}" destId="{BE5EA5C1-4907-4C50-8C46-7D7BDCA55B88}" srcOrd="3" destOrd="0" presId="urn:microsoft.com/office/officeart/2005/8/layout/hList1"/>
    <dgm:cxn modelId="{F81DDBD4-4667-42E6-A930-2D0EF69BA4FE}" type="presParOf" srcId="{D294A39F-84E3-4FB7-BD45-3A807511020F}" destId="{A7465973-92BF-4ADB-80E3-A921393D64BA}" srcOrd="4" destOrd="0" presId="urn:microsoft.com/office/officeart/2005/8/layout/hList1"/>
    <dgm:cxn modelId="{66D00B98-53A7-4AAE-B235-CCB5163D8F50}" type="presParOf" srcId="{A7465973-92BF-4ADB-80E3-A921393D64BA}" destId="{9A701176-FA31-49EB-A4E6-27DFAF6CD262}" srcOrd="0" destOrd="0" presId="urn:microsoft.com/office/officeart/2005/8/layout/hList1"/>
    <dgm:cxn modelId="{2D52D285-87F5-47CB-81A7-A11065F6CB71}" type="presParOf" srcId="{A7465973-92BF-4ADB-80E3-A921393D64BA}" destId="{B8C1070A-D581-4A50-BB24-52063E9911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528FE-D868-47BC-9285-B35560FC483A}">
      <dsp:nvSpPr>
        <dsp:cNvPr id="0" name=""/>
        <dsp:cNvSpPr/>
      </dsp:nvSpPr>
      <dsp:spPr>
        <a:xfrm>
          <a:off x="3280038" y="326291"/>
          <a:ext cx="4216689" cy="4216689"/>
        </a:xfrm>
        <a:prstGeom prst="pie">
          <a:avLst>
            <a:gd name="adj1" fmla="val 16200000"/>
            <a:gd name="adj2" fmla="val 18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Apresentação de conteúdo</a:t>
          </a:r>
        </a:p>
      </dsp:txBody>
      <dsp:txXfrm>
        <a:off x="5502334" y="1219828"/>
        <a:ext cx="1505960" cy="1254967"/>
      </dsp:txXfrm>
    </dsp:sp>
    <dsp:sp modelId="{99F404FB-79CE-4A9E-B72E-3FB2BF784B66}">
      <dsp:nvSpPr>
        <dsp:cNvPr id="0" name=""/>
        <dsp:cNvSpPr/>
      </dsp:nvSpPr>
      <dsp:spPr>
        <a:xfrm>
          <a:off x="3193194" y="476887"/>
          <a:ext cx="4216689" cy="4216689"/>
        </a:xfrm>
        <a:prstGeom prst="pie">
          <a:avLst>
            <a:gd name="adj1" fmla="val 1800000"/>
            <a:gd name="adj2" fmla="val 900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Exercícios práticos</a:t>
          </a:r>
        </a:p>
      </dsp:txBody>
      <dsp:txXfrm>
        <a:off x="4197168" y="3212716"/>
        <a:ext cx="2258941" cy="1104371"/>
      </dsp:txXfrm>
    </dsp:sp>
    <dsp:sp modelId="{3E1E87DA-09D6-4E5C-8984-4DC3E2AFB4B9}">
      <dsp:nvSpPr>
        <dsp:cNvPr id="0" name=""/>
        <dsp:cNvSpPr/>
      </dsp:nvSpPr>
      <dsp:spPr>
        <a:xfrm>
          <a:off x="3106350" y="326291"/>
          <a:ext cx="4216689" cy="4216689"/>
        </a:xfrm>
        <a:prstGeom prst="pie">
          <a:avLst>
            <a:gd name="adj1" fmla="val 900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Acesso aos materiais e recursos</a:t>
          </a:r>
        </a:p>
      </dsp:txBody>
      <dsp:txXfrm>
        <a:off x="3594784" y="1219828"/>
        <a:ext cx="1505960" cy="1254967"/>
      </dsp:txXfrm>
    </dsp:sp>
    <dsp:sp modelId="{6622F45D-BD29-4DF8-B501-8C11FB574E84}">
      <dsp:nvSpPr>
        <dsp:cNvPr id="0" name=""/>
        <dsp:cNvSpPr/>
      </dsp:nvSpPr>
      <dsp:spPr>
        <a:xfrm>
          <a:off x="3019353" y="65258"/>
          <a:ext cx="4738756" cy="473875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61551-E6E9-4DC5-858F-54E4D3615313}">
      <dsp:nvSpPr>
        <dsp:cNvPr id="0" name=""/>
        <dsp:cNvSpPr/>
      </dsp:nvSpPr>
      <dsp:spPr>
        <a:xfrm>
          <a:off x="2932161" y="215587"/>
          <a:ext cx="4738756" cy="473875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79F83-3E54-4939-9456-CC0CCF13919F}">
      <dsp:nvSpPr>
        <dsp:cNvPr id="0" name=""/>
        <dsp:cNvSpPr/>
      </dsp:nvSpPr>
      <dsp:spPr>
        <a:xfrm>
          <a:off x="2844969" y="65258"/>
          <a:ext cx="4738756" cy="473875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8C4DA-FE93-4059-A0CC-F8EA7CA8972B}">
      <dsp:nvSpPr>
        <dsp:cNvPr id="0" name=""/>
        <dsp:cNvSpPr/>
      </dsp:nvSpPr>
      <dsp:spPr>
        <a:xfrm>
          <a:off x="3457" y="1054652"/>
          <a:ext cx="3370603" cy="1238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Presença</a:t>
          </a:r>
        </a:p>
      </dsp:txBody>
      <dsp:txXfrm>
        <a:off x="3457" y="1054652"/>
        <a:ext cx="3370603" cy="1238400"/>
      </dsp:txXfrm>
    </dsp:sp>
    <dsp:sp modelId="{B235322B-63DF-48BD-8581-CCE742D6FAAE}">
      <dsp:nvSpPr>
        <dsp:cNvPr id="0" name=""/>
        <dsp:cNvSpPr/>
      </dsp:nvSpPr>
      <dsp:spPr>
        <a:xfrm>
          <a:off x="3457" y="2293052"/>
          <a:ext cx="3370603" cy="230168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600" kern="1200" dirty="0"/>
            <a:t>75%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600" kern="1200" dirty="0"/>
            <a:t>2.5 encontros</a:t>
          </a:r>
        </a:p>
      </dsp:txBody>
      <dsp:txXfrm>
        <a:off x="3457" y="2293052"/>
        <a:ext cx="3370603" cy="2301682"/>
      </dsp:txXfrm>
    </dsp:sp>
    <dsp:sp modelId="{7121CD15-F0C1-480C-9468-FD7696A21E01}">
      <dsp:nvSpPr>
        <dsp:cNvPr id="0" name=""/>
        <dsp:cNvSpPr/>
      </dsp:nvSpPr>
      <dsp:spPr>
        <a:xfrm>
          <a:off x="3845945" y="1054652"/>
          <a:ext cx="3370603" cy="12384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Atividades</a:t>
          </a:r>
        </a:p>
      </dsp:txBody>
      <dsp:txXfrm>
        <a:off x="3845945" y="1054652"/>
        <a:ext cx="3370603" cy="1238400"/>
      </dsp:txXfrm>
    </dsp:sp>
    <dsp:sp modelId="{C351F917-711E-41C2-B3F6-1EC5CFE92384}">
      <dsp:nvSpPr>
        <dsp:cNvPr id="0" name=""/>
        <dsp:cNvSpPr/>
      </dsp:nvSpPr>
      <dsp:spPr>
        <a:xfrm>
          <a:off x="3845945" y="2293052"/>
          <a:ext cx="3370603" cy="2301682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200" kern="1200" dirty="0"/>
            <a:t>Executar exercícios em classe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200" kern="1200" dirty="0"/>
            <a:t>30 pontos</a:t>
          </a:r>
        </a:p>
      </dsp:txBody>
      <dsp:txXfrm>
        <a:off x="3845945" y="2293052"/>
        <a:ext cx="3370603" cy="2301682"/>
      </dsp:txXfrm>
    </dsp:sp>
    <dsp:sp modelId="{9A701176-FA31-49EB-A4E6-27DFAF6CD262}">
      <dsp:nvSpPr>
        <dsp:cNvPr id="0" name=""/>
        <dsp:cNvSpPr/>
      </dsp:nvSpPr>
      <dsp:spPr>
        <a:xfrm>
          <a:off x="7688434" y="1054652"/>
          <a:ext cx="3370603" cy="12384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 dirty="0"/>
            <a:t>Projeto final</a:t>
          </a:r>
        </a:p>
      </dsp:txBody>
      <dsp:txXfrm>
        <a:off x="7688434" y="1054652"/>
        <a:ext cx="3370603" cy="1238400"/>
      </dsp:txXfrm>
    </dsp:sp>
    <dsp:sp modelId="{B8C1070A-D581-4A50-BB24-52063E991134}">
      <dsp:nvSpPr>
        <dsp:cNvPr id="0" name=""/>
        <dsp:cNvSpPr/>
      </dsp:nvSpPr>
      <dsp:spPr>
        <a:xfrm>
          <a:off x="7688434" y="2293052"/>
          <a:ext cx="3370603" cy="2301682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200" kern="1200" dirty="0"/>
            <a:t>Ideação, execução e apresentação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200" kern="1200" dirty="0"/>
            <a:t>70 pontos</a:t>
          </a:r>
        </a:p>
      </dsp:txBody>
      <dsp:txXfrm>
        <a:off x="7688434" y="2293052"/>
        <a:ext cx="3370603" cy="2301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DAD91-F4D5-4A22-8439-A64595839443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2B28A-A88D-4DC9-90C0-9E1A7808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8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A8452-B414-6A3F-7ACF-722484C5F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FC9AED-E5D6-43BB-EF77-734E1C3E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4BC206-F62E-0113-3F6E-5B8DE399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97AAF-4796-9A1A-A168-E2CF4891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7D58A-8D4D-7728-45CF-27C06A30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62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1ABC-638E-E631-B17C-F1106EA2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A2015A-FDF1-4915-FF3A-A280E9FA5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C8B86-0A2D-1C6C-023D-855DFFBD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3BD38B-D208-BF7F-F7CB-083454D2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187C0-9D2C-6FFB-220B-9437604F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68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1609D8-9ACA-2252-3280-E85D079A6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9108F-A32E-74C5-28BC-852FE2C08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E3DC4-8D45-0CC1-F27A-0F4A703E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6009DD-B8A8-96B1-D056-98544BBF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FF701-8BD0-6E38-7B41-6B932E8C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7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62F6C-BADB-CE71-C2EE-5CFAE5F5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CEDC5-F02D-AFFB-EB88-F414D451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49391-BEC7-8B60-A463-5914E5EB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606857-B0C5-0025-55B2-B461024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2C536-5EC7-785E-3603-BB622419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5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5F635-3D26-DD3E-DDA9-9E9C3129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3FE0F-09B4-AEE3-E8DB-D5728873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330A3D-4B98-AE99-1DC3-132CED55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EEDD4-2F4B-97C4-0459-CD7E12A3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B6355-237E-DF04-3086-092A49BA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0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657CA-2DE3-E013-A5B3-8159A3D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622D3-836F-F356-2E56-2AE610C89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619433-99C6-9303-445B-0267CFE5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9A72B3-31A1-A11F-DA43-0D006F3D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F185B4-0DFC-BD52-1036-FC606471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25EA17-7E20-AC9E-8E3C-B164AD23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72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97C6A-5566-8E3A-749F-A52E9D69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7B749C-FB1F-D376-5FEC-F943862C6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5041B-D2DD-D8C3-3551-76FEF040D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7DA39A-9ECE-0B9C-0578-70FBC9769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896EEC-2CCD-A835-2F14-166B80CFD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189A5D-F0C4-AA3B-5C2D-26CDF5E6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2DA877-7DE6-C24C-9C75-C03AE68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A61255-4B51-990A-E5B8-B4ADB13A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0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869E1-05C6-050B-24F7-D03A3B14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E061A1-E095-181E-7F74-A1918D07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1114DA-145B-7FEB-E82E-06B43B92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4DAEE9-2478-3ED8-72B9-56DCBEEA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18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AAFD6A-0C34-6190-E288-3B742E03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B6A758-6336-334B-6606-BDDF8B68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E51B9-44CB-A521-D7CB-240103C4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38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7093A-DA6F-B682-5D49-1A320703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4F50A-01D2-0233-5575-FA3F3332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442583-D3F8-A6CB-C31D-170B9B264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81380-6247-DE61-6869-BAAD8B3E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B215A5-D606-0E1B-40F6-D00126DD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8F9B0F-90CD-2C97-12B0-35BD0A15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49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4F81-F937-F74E-6737-99A4EA41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363592-04D8-ADD1-DCA1-B0CD171B9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E845A9-D796-CF57-2DE2-9712EEFB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C3781A-B1BF-A241-6DAD-8B7B8FB7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A93E0F-004F-430B-DD79-3ACB3448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2BA96-02AA-AE65-8D0B-FAFF894A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0A6042-387F-D023-1C6C-F5C01860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F28862-1F51-75BC-A2A1-F7705A35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C158A-F0DB-4531-480A-C4EC0A647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7BE892-1355-4419-9B07-E7142540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945E9E-10EB-3F65-8D1D-1D2A1CC2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53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2" Type="http://schemas.openxmlformats.org/officeDocument/2006/relationships/video" Target="https://www.youtube.com/embed/uQPiyxoCk9E?feature=oembed" TargetMode="External"/><Relationship Id="rId1" Type="http://schemas.openxmlformats.org/officeDocument/2006/relationships/video" Target="https://www.youtube.com/embed/xajcV4lwY3Q?feature=oembed" TargetMode="Externa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pdhqwbUWf4U?feature=oembed" TargetMode="Externa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506BDF6-F70C-9E31-5089-DF6ABD544D8A}"/>
              </a:ext>
            </a:extLst>
          </p:cNvPr>
          <p:cNvSpPr/>
          <p:nvPr/>
        </p:nvSpPr>
        <p:spPr>
          <a:xfrm>
            <a:off x="752168" y="1307691"/>
            <a:ext cx="10687664" cy="25662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9381" y="1669166"/>
            <a:ext cx="5004619" cy="184079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0B3EC1-2DF8-EC1F-67D4-DC96C3B4E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633" y="493505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Responsáveis:</a:t>
            </a:r>
          </a:p>
          <a:p>
            <a:pPr marL="801688" indent="-354013" algn="l">
              <a:buFont typeface="Arial" panose="020B0604020202020204" pitchFamily="34" charset="0"/>
              <a:buChar char="•"/>
            </a:pPr>
            <a:r>
              <a:rPr lang="pt-BR" sz="2000" dirty="0"/>
              <a:t>Luciano Trevisan – luciano.t@sp.senai.br</a:t>
            </a:r>
          </a:p>
          <a:p>
            <a:pPr marL="801688" indent="-354013" algn="l" defTabSz="628650">
              <a:buFont typeface="Arial" panose="020B0604020202020204" pitchFamily="34" charset="0"/>
              <a:buChar char="•"/>
            </a:pPr>
            <a:r>
              <a:rPr lang="pt-BR" sz="2000" dirty="0"/>
              <a:t>Vinicius dos Santos – viniciussantos@sp.senai.br</a:t>
            </a:r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90" y="1669166"/>
            <a:ext cx="1848465" cy="184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2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Introdução a computação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566527" y="2173410"/>
            <a:ext cx="498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Como um </a:t>
            </a:r>
            <a:r>
              <a:rPr lang="pt-BR" sz="2400" b="1" dirty="0"/>
              <a:t>computador</a:t>
            </a:r>
            <a:r>
              <a:rPr lang="pt-BR" sz="2400" dirty="0"/>
              <a:t> funciona?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D66EFA-D83A-D1AE-1C85-11CA0EE6BC37}"/>
              </a:ext>
            </a:extLst>
          </p:cNvPr>
          <p:cNvSpPr txBox="1"/>
          <p:nvPr/>
        </p:nvSpPr>
        <p:spPr>
          <a:xfrm>
            <a:off x="3088903" y="2857656"/>
            <a:ext cx="584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Antes de mais nada o que é um computador?</a:t>
            </a:r>
          </a:p>
        </p:txBody>
      </p: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701FA08C-BB46-1E7A-01B5-09A1B88400DC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2698676" y="2698261"/>
            <a:ext cx="453413" cy="327041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Mídia Online 10" title="Os COMPUTADORES eram PESSOAS! #SagaDosComputadores Ep.1">
            <a:hlinkClick r:id="" action="ppaction://media"/>
            <a:extLst>
              <a:ext uri="{FF2B5EF4-FFF2-40B4-BE49-F238E27FC236}">
                <a16:creationId xmlns:a16="http://schemas.microsoft.com/office/drawing/2014/main" id="{F0F05610-D503-B9BC-99A6-B46623778AE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66527" y="3485648"/>
            <a:ext cx="5373818" cy="3036207"/>
          </a:xfrm>
          <a:prstGeom prst="rect">
            <a:avLst/>
          </a:prstGeom>
        </p:spPr>
      </p:pic>
      <p:pic>
        <p:nvPicPr>
          <p:cNvPr id="18" name="Mídia Online 17" title="A REVOLUÇÃO ELÉTRICA #SagaDosComputadores Ep.2">
            <a:hlinkClick r:id="" action="ppaction://media"/>
            <a:extLst>
              <a:ext uri="{FF2B5EF4-FFF2-40B4-BE49-F238E27FC236}">
                <a16:creationId xmlns:a16="http://schemas.microsoft.com/office/drawing/2014/main" id="{DE275F37-6BEE-7741-407C-23121B3DBC31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6487886" y="3485648"/>
            <a:ext cx="5373818" cy="3036208"/>
          </a:xfrm>
          <a:prstGeom prst="rect">
            <a:avLst/>
          </a:prstGeom>
        </p:spPr>
      </p:pic>
      <p:pic>
        <p:nvPicPr>
          <p:cNvPr id="19" name="Imagem 18" descr="Quadrado&#10;&#10;Descrição gerada automaticamente">
            <a:extLst>
              <a:ext uri="{FF2B5EF4-FFF2-40B4-BE49-F238E27FC236}">
                <a16:creationId xmlns:a16="http://schemas.microsoft.com/office/drawing/2014/main" id="{C40A9760-28C7-40FA-BF93-27063DCBB0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0059" y="737037"/>
            <a:ext cx="3802120" cy="2691963"/>
          </a:xfrm>
          <a:prstGeom prst="rect">
            <a:avLst/>
          </a:prstGeom>
        </p:spPr>
      </p:pic>
      <p:sp>
        <p:nvSpPr>
          <p:cNvPr id="20" name="Google Shape;121;p17">
            <a:extLst>
              <a:ext uri="{FF2B5EF4-FFF2-40B4-BE49-F238E27FC236}">
                <a16:creationId xmlns:a16="http://schemas.microsoft.com/office/drawing/2014/main" id="{51E814A9-BD75-D322-EDC2-83346F080977}"/>
              </a:ext>
            </a:extLst>
          </p:cNvPr>
          <p:cNvSpPr txBox="1"/>
          <p:nvPr/>
        </p:nvSpPr>
        <p:spPr>
          <a:xfrm>
            <a:off x="9558442" y="1221259"/>
            <a:ext cx="1845354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Assista a série completa do Manual do Mundo – link no </a:t>
            </a:r>
            <a:r>
              <a:rPr lang="pt-B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classroom</a:t>
            </a:r>
            <a:endParaRPr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1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O que é hardware?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530456" y="2312814"/>
            <a:ext cx="48626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palavra hardware (pronúncia: </a:t>
            </a:r>
            <a:r>
              <a:rPr lang="pt-BR" sz="2400" dirty="0" err="1"/>
              <a:t>rar-duer</a:t>
            </a:r>
            <a:r>
              <a:rPr lang="pt-BR" sz="2400" dirty="0"/>
              <a:t>) é de origem inglesa e é utilizada para definir as partes físicas que compõem um aparelho, seja ele um computador, uma televisão, um celular, etc. Todo o aparato computacional o qual podemos tocar é chamado hardware.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DA30B80-0465-FBE0-A255-21CE4FCAD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401" y="1557901"/>
            <a:ext cx="5225143" cy="49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2B4A369-FC07-5111-81DF-25E500ED0742}"/>
              </a:ext>
            </a:extLst>
          </p:cNvPr>
          <p:cNvSpPr/>
          <p:nvPr/>
        </p:nvSpPr>
        <p:spPr>
          <a:xfrm>
            <a:off x="5589037" y="1056497"/>
            <a:ext cx="6242179" cy="5649388"/>
          </a:xfrm>
          <a:prstGeom prst="roundRect">
            <a:avLst>
              <a:gd name="adj" fmla="val 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O que é software?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530456" y="2312814"/>
            <a:ext cx="48626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palavra software (pronúncia: </a:t>
            </a:r>
            <a:r>
              <a:rPr lang="pt-BR" sz="2400" dirty="0" err="1"/>
              <a:t>sof-tuer</a:t>
            </a:r>
            <a:r>
              <a:rPr lang="pt-BR" sz="2400" dirty="0"/>
              <a:t>) é de origem inglesa e corresponde aos diversos programas que controlam e usam o hardware do computador. Um programa consiste em uma série de informações que podem ser lidas pelo computador (linguagem de máquina).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C0B0D7-08E6-FA6E-9D14-D73C91B5E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79" y="1342254"/>
            <a:ext cx="1424758" cy="142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nux - ícones de logotipo grátis">
            <a:extLst>
              <a:ext uri="{FF2B5EF4-FFF2-40B4-BE49-F238E27FC236}">
                <a16:creationId xmlns:a16="http://schemas.microsoft.com/office/drawing/2014/main" id="{FCC6BE16-1A1F-EC88-A948-A00880FEA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853" y="1290301"/>
            <a:ext cx="1528665" cy="152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dobe photoshop - ícones de logotipo grátis">
            <a:extLst>
              <a:ext uri="{FF2B5EF4-FFF2-40B4-BE49-F238E27FC236}">
                <a16:creationId xmlns:a16="http://schemas.microsoft.com/office/drawing/2014/main" id="{A17EF60C-B86F-EAC7-6892-0362028DA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18" y="3419185"/>
            <a:ext cx="1343608" cy="134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ord Icon for Free Download | FreeImages">
            <a:extLst>
              <a:ext uri="{FF2B5EF4-FFF2-40B4-BE49-F238E27FC236}">
                <a16:creationId xmlns:a16="http://schemas.microsoft.com/office/drawing/2014/main" id="{C0008A98-AFCF-E3F6-3F69-D53BCE55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603" y="3429000"/>
            <a:ext cx="1345163" cy="134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AP SE – Wikipédia, a enciclopédia livre">
            <a:extLst>
              <a:ext uri="{FF2B5EF4-FFF2-40B4-BE49-F238E27FC236}">
                <a16:creationId xmlns:a16="http://schemas.microsoft.com/office/drawing/2014/main" id="{CC820A88-CB26-C50E-0D07-7C8FC09A8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718" y="5414966"/>
            <a:ext cx="1738583" cy="85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ress and Media Resources - Docker">
            <a:extLst>
              <a:ext uri="{FF2B5EF4-FFF2-40B4-BE49-F238E27FC236}">
                <a16:creationId xmlns:a16="http://schemas.microsoft.com/office/drawing/2014/main" id="{C5565F1A-01EE-3DA3-2F4C-8E67B28D3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423" y="5191432"/>
            <a:ext cx="1417670" cy="121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96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Algoritmos e programas de computador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1454559" y="2453328"/>
            <a:ext cx="584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Sequência de passos para realizar uma tarefa</a:t>
            </a:r>
          </a:p>
        </p:txBody>
      </p:sp>
      <p:pic>
        <p:nvPicPr>
          <p:cNvPr id="2052" name="Picture 4" descr="Nissin Miojo Galinha Caipira Lámen Pacote 85g - R1 Store Moda e Acessórios">
            <a:extLst>
              <a:ext uri="{FF2B5EF4-FFF2-40B4-BE49-F238E27FC236}">
                <a16:creationId xmlns:a16="http://schemas.microsoft.com/office/drawing/2014/main" id="{B4A1C232-8369-E8DC-349C-6C6DC23AC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873" y="2870135"/>
            <a:ext cx="3987865" cy="398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8C0F268-604B-1BCE-0206-540C7065B6AA}"/>
              </a:ext>
            </a:extLst>
          </p:cNvPr>
          <p:cNvSpPr txBox="1"/>
          <p:nvPr/>
        </p:nvSpPr>
        <p:spPr>
          <a:xfrm>
            <a:off x="7510126" y="4477529"/>
            <a:ext cx="318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Como fazer um miojo?</a:t>
            </a:r>
          </a:p>
        </p:txBody>
      </p:sp>
    </p:spTree>
    <p:extLst>
      <p:ext uri="{BB962C8B-B14F-4D97-AF65-F5344CB8AC3E}">
        <p14:creationId xmlns:p14="http://schemas.microsoft.com/office/powerpoint/2010/main" val="216945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Por quê não usamos linguagem natural para programar?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8C0F268-604B-1BCE-0206-540C7065B6AA}"/>
              </a:ext>
            </a:extLst>
          </p:cNvPr>
          <p:cNvSpPr txBox="1"/>
          <p:nvPr/>
        </p:nvSpPr>
        <p:spPr>
          <a:xfrm>
            <a:off x="5164912" y="2165485"/>
            <a:ext cx="57519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1- Escolha três alunos;</a:t>
            </a:r>
          </a:p>
          <a:p>
            <a:r>
              <a:rPr lang="pt-BR" sz="2400" b="1" dirty="0"/>
              <a:t>2- Um deles ficará descrevendo as imagens mostradas pelo professor;</a:t>
            </a:r>
          </a:p>
          <a:p>
            <a:r>
              <a:rPr lang="pt-BR" sz="2400" b="1" dirty="0"/>
              <a:t>3- Dois alunos desenham no quadro;</a:t>
            </a:r>
          </a:p>
          <a:p>
            <a:r>
              <a:rPr lang="pt-BR" sz="2400" b="1" dirty="0"/>
              <a:t>4- Veja o resultado.</a:t>
            </a:r>
          </a:p>
        </p:txBody>
      </p:sp>
      <p:pic>
        <p:nvPicPr>
          <p:cNvPr id="12290" name="Picture 2" descr="Moises do Cambucí (@moises_arcoiro) / Twitter">
            <a:extLst>
              <a:ext uri="{FF2B5EF4-FFF2-40B4-BE49-F238E27FC236}">
                <a16:creationId xmlns:a16="http://schemas.microsoft.com/office/drawing/2014/main" id="{D3BA9CA4-2030-EC6B-A911-0A3348EF4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118" y="296713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C2E68A-0A05-97D1-06DC-C33D5A759949}"/>
              </a:ext>
            </a:extLst>
          </p:cNvPr>
          <p:cNvSpPr txBox="1"/>
          <p:nvPr/>
        </p:nvSpPr>
        <p:spPr>
          <a:xfrm>
            <a:off x="5196014" y="5097696"/>
            <a:ext cx="5751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C00000"/>
                </a:solidFill>
              </a:rPr>
              <a:t>O resultado foi bom ou ruim?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C00000"/>
                </a:solidFill>
              </a:rPr>
              <a:t>Quais problemas percebemos nessa atividade?</a:t>
            </a:r>
          </a:p>
        </p:txBody>
      </p:sp>
    </p:spTree>
    <p:extLst>
      <p:ext uri="{BB962C8B-B14F-4D97-AF65-F5344CB8AC3E}">
        <p14:creationId xmlns:p14="http://schemas.microsoft.com/office/powerpoint/2010/main" val="261254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5" y="1290301"/>
            <a:ext cx="10576083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Mais um exemplo das falhas da linguagem natural na programação...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530456" y="2002665"/>
            <a:ext cx="98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Conseguimos dar instruções exatas o suficiente?</a:t>
            </a:r>
          </a:p>
        </p:txBody>
      </p:sp>
      <p:pic>
        <p:nvPicPr>
          <p:cNvPr id="4" name="Mídia Online 3" title="Como ensinar linguagem de programação para uma criança">
            <a:hlinkClick r:id="" action="ppaction://media"/>
            <a:extLst>
              <a:ext uri="{FF2B5EF4-FFF2-40B4-BE49-F238E27FC236}">
                <a16:creationId xmlns:a16="http://schemas.microsoft.com/office/drawing/2014/main" id="{9D6D79EB-344B-5B5E-5563-7AC8CF87020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526453" y="2758258"/>
            <a:ext cx="5139094" cy="385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8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Algoritmos e programas de computador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726771" y="2210177"/>
            <a:ext cx="726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Como podemos representar algoritmos de computador?</a:t>
            </a:r>
          </a:p>
        </p:txBody>
      </p:sp>
      <p:pic>
        <p:nvPicPr>
          <p:cNvPr id="8194" name="Picture 2" descr="Fluxograma – Wikipédia, a enciclopédia livre">
            <a:extLst>
              <a:ext uri="{FF2B5EF4-FFF2-40B4-BE49-F238E27FC236}">
                <a16:creationId xmlns:a16="http://schemas.microsoft.com/office/drawing/2014/main" id="{25F02C7F-F745-97AD-D58B-91D9771FB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848" y="1557901"/>
            <a:ext cx="3553121" cy="484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ython in Visual Studio Code">
            <a:extLst>
              <a:ext uri="{FF2B5EF4-FFF2-40B4-BE49-F238E27FC236}">
                <a16:creationId xmlns:a16="http://schemas.microsoft.com/office/drawing/2014/main" id="{ED9E375D-1170-3C36-1C8E-188C3EDD7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52" y="3746240"/>
            <a:ext cx="4251474" cy="15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5 Scratch code blocks to teach kids how to program a video game |  Opensource.com">
            <a:extLst>
              <a:ext uri="{FF2B5EF4-FFF2-40B4-BE49-F238E27FC236}">
                <a16:creationId xmlns:a16="http://schemas.microsoft.com/office/drawing/2014/main" id="{B3803B4C-3DA6-EF74-1701-F8C39DF1A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79" y="3192675"/>
            <a:ext cx="3246074" cy="2837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14516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Linguagens de programação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2173136" y="2046537"/>
            <a:ext cx="167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Baixo nível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AFB21A-FC31-40AF-9B39-DDB78D54F438}"/>
              </a:ext>
            </a:extLst>
          </p:cNvPr>
          <p:cNvSpPr txBox="1"/>
          <p:nvPr/>
        </p:nvSpPr>
        <p:spPr>
          <a:xfrm>
            <a:off x="8067750" y="2046537"/>
            <a:ext cx="167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Alto nível</a:t>
            </a:r>
          </a:p>
        </p:txBody>
      </p:sp>
      <p:pic>
        <p:nvPicPr>
          <p:cNvPr id="10242" name="Picture 2" descr="An Introduction to Assembly Language | by Jessie White | Medium">
            <a:extLst>
              <a:ext uri="{FF2B5EF4-FFF2-40B4-BE49-F238E27FC236}">
                <a16:creationId xmlns:a16="http://schemas.microsoft.com/office/drawing/2014/main" id="{4ADF40EE-E59A-AA14-D85F-BE7B021BB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" t="1731" r="58225" b="3950"/>
          <a:stretch/>
        </p:blipFill>
        <p:spPr bwMode="auto">
          <a:xfrm>
            <a:off x="1142611" y="2649893"/>
            <a:ext cx="3732246" cy="379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Example of Java code developed using repl.it. | Download Scientific Diagram">
            <a:extLst>
              <a:ext uri="{FF2B5EF4-FFF2-40B4-BE49-F238E27FC236}">
                <a16:creationId xmlns:a16="http://schemas.microsoft.com/office/drawing/2014/main" id="{D4E0FC68-9FC6-ED00-F781-1A42BB1D7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r="7366"/>
          <a:stretch/>
        </p:blipFill>
        <p:spPr bwMode="auto">
          <a:xfrm>
            <a:off x="6664001" y="2649892"/>
            <a:ext cx="4478693" cy="379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1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Linguagens de programação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F20BB1-2F74-36A2-B6B6-68A7EAB49C14}"/>
              </a:ext>
            </a:extLst>
          </p:cNvPr>
          <p:cNvSpPr txBox="1"/>
          <p:nvPr/>
        </p:nvSpPr>
        <p:spPr>
          <a:xfrm>
            <a:off x="1727862" y="2534461"/>
            <a:ext cx="167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Baixo nível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0AFB21A-FC31-40AF-9B39-DDB78D54F438}"/>
              </a:ext>
            </a:extLst>
          </p:cNvPr>
          <p:cNvSpPr txBox="1"/>
          <p:nvPr/>
        </p:nvSpPr>
        <p:spPr>
          <a:xfrm>
            <a:off x="9304617" y="1522136"/>
            <a:ext cx="167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Alto nível</a:t>
            </a:r>
          </a:p>
        </p:txBody>
      </p:sp>
      <p:pic>
        <p:nvPicPr>
          <p:cNvPr id="11266" name="Picture 2" descr="What is Electronic Circuit Design? - Fusion 360 Blog">
            <a:extLst>
              <a:ext uri="{FF2B5EF4-FFF2-40B4-BE49-F238E27FC236}">
                <a16:creationId xmlns:a16="http://schemas.microsoft.com/office/drawing/2014/main" id="{CC27A18C-D42E-E56E-B5C2-774D0F552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43" y="3142472"/>
            <a:ext cx="3856834" cy="206400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2FB23DC-C283-F8FC-2B70-9D25B3307247}"/>
              </a:ext>
            </a:extLst>
          </p:cNvPr>
          <p:cNvSpPr txBox="1"/>
          <p:nvPr/>
        </p:nvSpPr>
        <p:spPr>
          <a:xfrm>
            <a:off x="807044" y="5336866"/>
            <a:ext cx="351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Mais próximo da máquina</a:t>
            </a:r>
          </a:p>
        </p:txBody>
      </p:sp>
      <p:pic>
        <p:nvPicPr>
          <p:cNvPr id="11268" name="Picture 4" descr="Cartoon Illustration - Happy man png download - 1500*1500 - Free  Transparent Cartoon png Download. - Clip Art Library">
            <a:extLst>
              <a:ext uri="{FF2B5EF4-FFF2-40B4-BE49-F238E27FC236}">
                <a16:creationId xmlns:a16="http://schemas.microsoft.com/office/drawing/2014/main" id="{C2880838-2387-7A67-7A12-CABBC0C60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927" y="1983801"/>
            <a:ext cx="3939073" cy="393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6FEF65A-A711-DEDC-43CF-7605311F4409}"/>
              </a:ext>
            </a:extLst>
          </p:cNvPr>
          <p:cNvSpPr txBox="1"/>
          <p:nvPr/>
        </p:nvSpPr>
        <p:spPr>
          <a:xfrm>
            <a:off x="8383799" y="5922874"/>
            <a:ext cx="351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Mais próximo do homem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2BCCDCEA-5E2C-32E3-42B9-D0B2FF5DDA36}"/>
              </a:ext>
            </a:extLst>
          </p:cNvPr>
          <p:cNvSpPr/>
          <p:nvPr/>
        </p:nvSpPr>
        <p:spPr>
          <a:xfrm>
            <a:off x="7921689" y="3525998"/>
            <a:ext cx="1324611" cy="1296955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CC0FC45-B377-9315-F057-6634DC32E9B3}"/>
              </a:ext>
            </a:extLst>
          </p:cNvPr>
          <p:cNvSpPr/>
          <p:nvPr/>
        </p:nvSpPr>
        <p:spPr>
          <a:xfrm>
            <a:off x="4882171" y="3525998"/>
            <a:ext cx="1324611" cy="1296955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7A793DF-6335-9960-BF8D-6F13EDBF9A49}"/>
              </a:ext>
            </a:extLst>
          </p:cNvPr>
          <p:cNvSpPr/>
          <p:nvPr/>
        </p:nvSpPr>
        <p:spPr>
          <a:xfrm>
            <a:off x="6279502" y="2416629"/>
            <a:ext cx="401216" cy="3506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F8F41DB-3B86-4B62-BE4E-3B7CF001D86B}"/>
              </a:ext>
            </a:extLst>
          </p:cNvPr>
          <p:cNvSpPr/>
          <p:nvPr/>
        </p:nvSpPr>
        <p:spPr>
          <a:xfrm>
            <a:off x="6823787" y="2416628"/>
            <a:ext cx="401216" cy="3506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82A8C8E-78BD-4747-68C6-325DC63B1A1A}"/>
              </a:ext>
            </a:extLst>
          </p:cNvPr>
          <p:cNvSpPr/>
          <p:nvPr/>
        </p:nvSpPr>
        <p:spPr>
          <a:xfrm>
            <a:off x="7368687" y="2416628"/>
            <a:ext cx="401216" cy="35062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DEFFEDE-1DD7-8F89-1404-C2BFB80DBE02}"/>
              </a:ext>
            </a:extLst>
          </p:cNvPr>
          <p:cNvSpPr txBox="1"/>
          <p:nvPr/>
        </p:nvSpPr>
        <p:spPr>
          <a:xfrm>
            <a:off x="6045263" y="1557901"/>
            <a:ext cx="195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Camadas de abstração</a:t>
            </a:r>
          </a:p>
        </p:txBody>
      </p:sp>
    </p:spTree>
    <p:extLst>
      <p:ext uri="{BB962C8B-B14F-4D97-AF65-F5344CB8AC3E}">
        <p14:creationId xmlns:p14="http://schemas.microsoft.com/office/powerpoint/2010/main" val="441461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Linguagens de programação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9B2D1AE-A674-43C6-18C2-84D827AB4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44" y="2260927"/>
            <a:ext cx="10366311" cy="39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7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Cronograma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635043" y="2585543"/>
            <a:ext cx="5370646" cy="3274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-457200" algn="just">
              <a:lnSpc>
                <a:spcPct val="200000"/>
              </a:lnSpc>
              <a:buClr>
                <a:srgbClr val="374151"/>
              </a:buClr>
              <a:buSzPts val="1200"/>
            </a:pPr>
            <a:r>
              <a:rPr lang="pt-BR" sz="2400" b="1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Apresentação pessoal</a:t>
            </a:r>
            <a:endParaRPr sz="2400" b="1" dirty="0">
              <a:solidFill>
                <a:srgbClr val="37415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indent="-457200" algn="just">
              <a:lnSpc>
                <a:spcPct val="200000"/>
              </a:lnSpc>
              <a:buClr>
                <a:srgbClr val="374151"/>
              </a:buClr>
              <a:buSzPts val="1200"/>
            </a:pPr>
            <a:r>
              <a:rPr lang="pt-BR" sz="2400" b="1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Apresentação do curso</a:t>
            </a:r>
          </a:p>
          <a:p>
            <a:pPr marL="0" indent="-457200" algn="just">
              <a:lnSpc>
                <a:spcPct val="200000"/>
              </a:lnSpc>
              <a:buClr>
                <a:srgbClr val="374151"/>
              </a:buClr>
              <a:buSzPts val="1200"/>
            </a:pPr>
            <a:r>
              <a:rPr lang="pt-BR" sz="2400" b="1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Conceitos básicos</a:t>
            </a:r>
          </a:p>
          <a:p>
            <a:pPr marL="0" indent="-457200" algn="just">
              <a:lnSpc>
                <a:spcPct val="200000"/>
              </a:lnSpc>
              <a:buClr>
                <a:srgbClr val="374151"/>
              </a:buClr>
              <a:buSzPts val="1200"/>
            </a:pPr>
            <a:r>
              <a:rPr lang="pt-BR" sz="2400" b="1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Preparando o ambiente</a:t>
            </a:r>
            <a:endParaRPr sz="2400" b="1" dirty="0">
              <a:solidFill>
                <a:srgbClr val="37415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FC75110-AE4F-E078-4F87-5472ECE1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5543"/>
            <a:ext cx="5370647" cy="31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1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3285764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Linguagens compiladas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29" name="Imagem 2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B1306C4-39CA-0EF8-45EF-F150A79D7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61" y="2030775"/>
            <a:ext cx="6961060" cy="4024792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9B267781-86CD-5B5F-DA48-480980D4EFC9}"/>
              </a:ext>
            </a:extLst>
          </p:cNvPr>
          <p:cNvSpPr txBox="1"/>
          <p:nvPr/>
        </p:nvSpPr>
        <p:spPr>
          <a:xfrm>
            <a:off x="391982" y="3093508"/>
            <a:ext cx="4000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Geração de arquivos objeto.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Combina arquivos objetos em um único executável.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Código </a:t>
            </a:r>
            <a:r>
              <a:rPr lang="pt-BR" sz="2000" dirty="0" err="1"/>
              <a:t>assembly</a:t>
            </a:r>
            <a:r>
              <a:rPr lang="pt-BR" sz="2000" dirty="0"/>
              <a:t> gerado é convertido em linguagem de máquina.</a:t>
            </a:r>
          </a:p>
        </p:txBody>
      </p:sp>
    </p:spTree>
    <p:extLst>
      <p:ext uri="{BB962C8B-B14F-4D97-AF65-F5344CB8AC3E}">
        <p14:creationId xmlns:p14="http://schemas.microsoft.com/office/powerpoint/2010/main" val="2245554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1"/>
            <a:ext cx="3285764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Linguagens Interpretadas</a:t>
            </a:r>
          </a:p>
        </p:txBody>
      </p:sp>
      <p:pic>
        <p:nvPicPr>
          <p:cNvPr id="11" name="Imagem 10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20D9B37-FBD5-A87E-89BD-8E43508A7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73" y="1867489"/>
            <a:ext cx="7153275" cy="45053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76367D-05EF-738F-1539-DDCCE8284202}"/>
              </a:ext>
            </a:extLst>
          </p:cNvPr>
          <p:cNvSpPr txBox="1"/>
          <p:nvPr/>
        </p:nvSpPr>
        <p:spPr>
          <a:xfrm>
            <a:off x="382652" y="2448713"/>
            <a:ext cx="40001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Na compilação é gerado um </a:t>
            </a:r>
            <a:r>
              <a:rPr lang="pt-BR" sz="2000" dirty="0" err="1"/>
              <a:t>bytecode</a:t>
            </a:r>
            <a:r>
              <a:rPr lang="pt-B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i="0" dirty="0">
                <a:effectLst/>
                <a:latin typeface="Söhne"/>
              </a:rPr>
              <a:t>Na interpretação, a VM executa o </a:t>
            </a:r>
            <a:r>
              <a:rPr lang="pt-BR" sz="2000" i="0" dirty="0" err="1">
                <a:effectLst/>
                <a:latin typeface="Söhne"/>
              </a:rPr>
              <a:t>bytecode</a:t>
            </a:r>
            <a:r>
              <a:rPr lang="pt-BR" sz="2000" i="0" dirty="0">
                <a:effectLst/>
                <a:latin typeface="Söhne"/>
              </a:rPr>
              <a:t> linha por linha, traduzindo cada instrução para ações de nível mais baixo.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i="0" dirty="0">
                <a:effectLst/>
                <a:latin typeface="Söhne"/>
              </a:rPr>
              <a:t>Na compilação JIT, a VM analisa o </a:t>
            </a:r>
            <a:r>
              <a:rPr lang="pt-BR" sz="2000" i="0" dirty="0" err="1">
                <a:effectLst/>
                <a:latin typeface="Söhne"/>
              </a:rPr>
              <a:t>bytecode</a:t>
            </a:r>
            <a:r>
              <a:rPr lang="pt-BR" sz="2000" i="0" dirty="0">
                <a:effectLst/>
                <a:latin typeface="Söhne"/>
              </a:rPr>
              <a:t> e, se identificar partes do código que são frequentemente executadas, as otimiza compilando-as para código de máquina nativo.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9861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sp>
        <p:nvSpPr>
          <p:cNvPr id="7" name="Google Shape;102;p15">
            <a:extLst>
              <a:ext uri="{FF2B5EF4-FFF2-40B4-BE49-F238E27FC236}">
                <a16:creationId xmlns:a16="http://schemas.microsoft.com/office/drawing/2014/main" id="{CB59BC97-332E-D378-B074-FE2E55FA0467}"/>
              </a:ext>
            </a:extLst>
          </p:cNvPr>
          <p:cNvSpPr txBox="1">
            <a:spLocks noGrp="1"/>
          </p:cNvSpPr>
          <p:nvPr/>
        </p:nvSpPr>
        <p:spPr>
          <a:xfrm>
            <a:off x="409160" y="1332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Apresentação do professor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3;p15">
            <a:extLst>
              <a:ext uri="{FF2B5EF4-FFF2-40B4-BE49-F238E27FC236}">
                <a16:creationId xmlns:a16="http://schemas.microsoft.com/office/drawing/2014/main" id="{BDB273F7-2E3B-68D9-D6EF-F52BE8CCA519}"/>
              </a:ext>
            </a:extLst>
          </p:cNvPr>
          <p:cNvSpPr txBox="1">
            <a:spLocks noGrp="1"/>
          </p:cNvSpPr>
          <p:nvPr/>
        </p:nvSpPr>
        <p:spPr>
          <a:xfrm>
            <a:off x="314633" y="2063292"/>
            <a:ext cx="7795426" cy="433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17780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pt-BR" sz="2000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1- Qual é o seu nome? </a:t>
            </a:r>
          </a:p>
          <a:p>
            <a:pPr marL="0" lvl="1" indent="177800">
              <a:lnSpc>
                <a:spcPct val="100000"/>
              </a:lnSpc>
              <a:buClr>
                <a:srgbClr val="374151"/>
              </a:buClr>
              <a:buSzPts val="1400"/>
              <a:buNone/>
            </a:pPr>
            <a:r>
              <a:rPr lang="pt-BR" sz="2000" b="1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Vinicius dos Santos</a:t>
            </a:r>
          </a:p>
          <a:p>
            <a:pPr marL="0" lvl="1" indent="177800">
              <a:lnSpc>
                <a:spcPct val="100000"/>
              </a:lnSpc>
              <a:buClr>
                <a:srgbClr val="374151"/>
              </a:buClr>
              <a:buSzPts val="1400"/>
              <a:buNone/>
            </a:pPr>
            <a:endParaRPr lang="pt-BR" sz="2000" dirty="0">
              <a:solidFill>
                <a:srgbClr val="37415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1" indent="177800">
              <a:lnSpc>
                <a:spcPct val="100000"/>
              </a:lnSpc>
              <a:buClr>
                <a:srgbClr val="374151"/>
              </a:buClr>
              <a:buSzPts val="1400"/>
              <a:buNone/>
            </a:pPr>
            <a:r>
              <a:rPr lang="pt-BR" sz="2000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2- Qual sua idade? </a:t>
            </a:r>
          </a:p>
          <a:p>
            <a:pPr marL="0" lvl="1" indent="177800">
              <a:lnSpc>
                <a:spcPct val="100000"/>
              </a:lnSpc>
              <a:buClr>
                <a:srgbClr val="374151"/>
              </a:buClr>
              <a:buSzPts val="1400"/>
              <a:buNone/>
            </a:pPr>
            <a:r>
              <a:rPr lang="pt-BR" sz="2000" b="1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32 anos</a:t>
            </a:r>
            <a:endParaRPr sz="2000" b="1" dirty="0">
              <a:solidFill>
                <a:srgbClr val="37415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endParaRPr lang="pt-BR" sz="2000" dirty="0">
              <a:solidFill>
                <a:srgbClr val="37415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pt-BR" sz="2000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3- Você gosta de estudar?</a:t>
            </a:r>
          </a:p>
          <a:p>
            <a:pPr marL="0" lvl="0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pt-BR" sz="2000" b="1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Sim! Muito... Mas nem sempre foi assim</a:t>
            </a:r>
            <a:endParaRPr sz="2000" b="1" dirty="0">
              <a:solidFill>
                <a:srgbClr val="37415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endParaRPr lang="pt-BR" sz="2000" dirty="0">
              <a:solidFill>
                <a:srgbClr val="37415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pt-BR" sz="2000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4- O que você faz nas horas vagas?</a:t>
            </a:r>
          </a:p>
          <a:p>
            <a:pPr marL="0" lvl="0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pt-BR" sz="2000" b="1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Sair com a família, filmes e séries, </a:t>
            </a:r>
            <a:r>
              <a:rPr lang="pt-BR" sz="2000" b="1" dirty="0" err="1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streams</a:t>
            </a:r>
            <a:r>
              <a:rPr lang="pt-BR" sz="2000" b="1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de jogos</a:t>
            </a:r>
            <a:r>
              <a:rPr lang="pt-BR" sz="2000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endParaRPr sz="2000" dirty="0">
              <a:solidFill>
                <a:srgbClr val="37415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endParaRPr lang="pt-BR" sz="2000" dirty="0">
              <a:solidFill>
                <a:srgbClr val="37415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pt-BR" sz="2000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5- Qual a sua experiência com a programação?</a:t>
            </a:r>
          </a:p>
          <a:p>
            <a:pPr marL="0" lvl="0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pt-BR" sz="2000" b="1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É uma longa história... </a:t>
            </a:r>
            <a:r>
              <a:rPr lang="pt-BR" sz="2000" b="1" dirty="0" err="1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kkk</a:t>
            </a:r>
            <a:endParaRPr sz="2000" b="1" dirty="0">
              <a:solidFill>
                <a:srgbClr val="37415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50FCB0FD-7A70-B44C-019A-5C08AEB3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669" y="4508159"/>
            <a:ext cx="1338147" cy="1338147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0DCAF971-8E02-1799-589B-6DDFAC531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981" y="4540876"/>
            <a:ext cx="1338147" cy="1338147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BEE07EBE-90C2-5E2A-181F-A50078C16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906" y="1867800"/>
            <a:ext cx="1631099" cy="1631099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10915B50-B5EC-FD44-F479-239F22996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4731" y="3261779"/>
            <a:ext cx="1401336" cy="1401336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9A92F04C-8382-5FA7-4E1A-809D7E573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096" y="3127814"/>
            <a:ext cx="1484330" cy="1484330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553F226A-CD64-1B01-A115-0374123FE4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7669" y="1993578"/>
            <a:ext cx="1401336" cy="140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8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50FCB0FD-7A70-B44C-019A-5C08AEB3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669" y="4508159"/>
            <a:ext cx="1338147" cy="1338147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0DCAF971-8E02-1799-589B-6DDFAC531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981" y="4540876"/>
            <a:ext cx="1338147" cy="1338147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BEE07EBE-90C2-5E2A-181F-A50078C16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906" y="1867800"/>
            <a:ext cx="1631099" cy="1631099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10915B50-B5EC-FD44-F479-239F22996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4731" y="3261779"/>
            <a:ext cx="1401336" cy="1401336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9A92F04C-8382-5FA7-4E1A-809D7E573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096" y="3127814"/>
            <a:ext cx="1484330" cy="1484330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553F226A-CD64-1B01-A115-0374123FE4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7669" y="1993578"/>
            <a:ext cx="1401336" cy="1401336"/>
          </a:xfrm>
          <a:prstGeom prst="rect">
            <a:avLst/>
          </a:prstGeom>
        </p:spPr>
      </p:pic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409159" y="1600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Apresentação dos alunos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3;p15">
            <a:extLst>
              <a:ext uri="{FF2B5EF4-FFF2-40B4-BE49-F238E27FC236}">
                <a16:creationId xmlns:a16="http://schemas.microsoft.com/office/drawing/2014/main" id="{1CE3B09C-151C-F60C-4B58-C29B38BA4E4A}"/>
              </a:ext>
            </a:extLst>
          </p:cNvPr>
          <p:cNvSpPr txBox="1">
            <a:spLocks noGrp="1"/>
          </p:cNvSpPr>
          <p:nvPr/>
        </p:nvSpPr>
        <p:spPr>
          <a:xfrm>
            <a:off x="355796" y="2173411"/>
            <a:ext cx="7795426" cy="357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lvl="0" indent="-317500" algn="l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pt-BR" sz="2000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Qual é o seu nome?</a:t>
            </a:r>
            <a:endParaRPr sz="2000" dirty="0">
              <a:solidFill>
                <a:srgbClr val="37415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pt-BR" sz="2000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Qual sua idade?</a:t>
            </a:r>
            <a:endParaRPr sz="2000" dirty="0">
              <a:solidFill>
                <a:srgbClr val="37415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pt-BR" sz="2000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Você gosta de estudar?</a:t>
            </a:r>
            <a:endParaRPr sz="2000" dirty="0">
              <a:solidFill>
                <a:srgbClr val="37415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pt-BR" sz="2000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 que você faz nas horas vagas?</a:t>
            </a:r>
            <a:endParaRPr sz="2000" dirty="0">
              <a:solidFill>
                <a:srgbClr val="37415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pt-BR" sz="2000" dirty="0">
                <a:solidFill>
                  <a:srgbClr val="37415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Qual a sua experiência com programação?</a:t>
            </a:r>
            <a:endParaRPr sz="2000" dirty="0">
              <a:solidFill>
                <a:srgbClr val="37415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081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A26D8AA-5CA0-9A3B-F8A4-AEB5652FF322}"/>
              </a:ext>
            </a:extLst>
          </p:cNvPr>
          <p:cNvSpPr/>
          <p:nvPr/>
        </p:nvSpPr>
        <p:spPr>
          <a:xfrm>
            <a:off x="8437924" y="1315571"/>
            <a:ext cx="3526970" cy="5299788"/>
          </a:xfrm>
          <a:prstGeom prst="roundRect">
            <a:avLst>
              <a:gd name="adj" fmla="val 661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sp>
        <p:nvSpPr>
          <p:cNvPr id="9" name="Google Shape;119;p17">
            <a:extLst>
              <a:ext uri="{FF2B5EF4-FFF2-40B4-BE49-F238E27FC236}">
                <a16:creationId xmlns:a16="http://schemas.microsoft.com/office/drawing/2014/main" id="{63F49999-B50C-3011-BD16-E5F38D208A08}"/>
              </a:ext>
            </a:extLst>
          </p:cNvPr>
          <p:cNvSpPr txBox="1">
            <a:spLocks noGrp="1"/>
          </p:cNvSpPr>
          <p:nvPr/>
        </p:nvSpPr>
        <p:spPr>
          <a:xfrm>
            <a:off x="658969" y="120462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307"/>
              <a:buFont typeface="Arial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Sobre o curso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21;p17">
            <a:extLst>
              <a:ext uri="{FF2B5EF4-FFF2-40B4-BE49-F238E27FC236}">
                <a16:creationId xmlns:a16="http://schemas.microsoft.com/office/drawing/2014/main" id="{24CDBA05-F37D-0D9E-793F-ECC726243F42}"/>
              </a:ext>
            </a:extLst>
          </p:cNvPr>
          <p:cNvSpPr txBox="1"/>
          <p:nvPr/>
        </p:nvSpPr>
        <p:spPr>
          <a:xfrm>
            <a:off x="635043" y="1857431"/>
            <a:ext cx="7389284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O curso de Aperfeiçoamento Profissional em Programação em Python tem objetivo desenvolver as competências relacionadas a estruturas bases da linguagem de programação Python, permitindo a criação de programas para a solução de problemas e scripts de automação.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21;p17">
            <a:extLst>
              <a:ext uri="{FF2B5EF4-FFF2-40B4-BE49-F238E27FC236}">
                <a16:creationId xmlns:a16="http://schemas.microsoft.com/office/drawing/2014/main" id="{00496E7F-2BCA-554F-13CE-ED415277AD93}"/>
              </a:ext>
            </a:extLst>
          </p:cNvPr>
          <p:cNvSpPr txBox="1"/>
          <p:nvPr/>
        </p:nvSpPr>
        <p:spPr>
          <a:xfrm>
            <a:off x="635043" y="4783300"/>
            <a:ext cx="738928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Carga Horaria: 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80h</a:t>
            </a: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21;p17">
            <a:extLst>
              <a:ext uri="{FF2B5EF4-FFF2-40B4-BE49-F238E27FC236}">
                <a16:creationId xmlns:a16="http://schemas.microsoft.com/office/drawing/2014/main" id="{168CCDF0-0CFB-7DBE-4097-E0F25CB31F10}"/>
              </a:ext>
            </a:extLst>
          </p:cNvPr>
          <p:cNvSpPr txBox="1"/>
          <p:nvPr/>
        </p:nvSpPr>
        <p:spPr>
          <a:xfrm>
            <a:off x="635043" y="5542429"/>
            <a:ext cx="738928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Aos 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sábados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08:00 – 12:00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 e das 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13:00 – 17:00</a:t>
            </a:r>
            <a:endParaRPr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81E9C9-8359-389C-980C-A3B0971B2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920" y="4754466"/>
            <a:ext cx="3074978" cy="78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7AD9F9AB-CFCA-C3A8-E336-11BB05395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036" y="1937052"/>
            <a:ext cx="2574746" cy="256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7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pic>
        <p:nvPicPr>
          <p:cNvPr id="7" name="Imagem 6" descr="Quadrado&#10;&#10;Descrição gerada automaticamente">
            <a:extLst>
              <a:ext uri="{FF2B5EF4-FFF2-40B4-BE49-F238E27FC236}">
                <a16:creationId xmlns:a16="http://schemas.microsoft.com/office/drawing/2014/main" id="{C9E8EBA9-A315-7333-9FAF-89EB3EE86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627" y="1472224"/>
            <a:ext cx="7169087" cy="5430416"/>
          </a:xfrm>
          <a:prstGeom prst="rect">
            <a:avLst/>
          </a:prstGeom>
        </p:spPr>
      </p:pic>
      <p:pic>
        <p:nvPicPr>
          <p:cNvPr id="8" name="Imagem 7" descr="Quadrado&#10;&#10;Descrição gerada automaticamente">
            <a:extLst>
              <a:ext uri="{FF2B5EF4-FFF2-40B4-BE49-F238E27FC236}">
                <a16:creationId xmlns:a16="http://schemas.microsoft.com/office/drawing/2014/main" id="{16F45B56-7C97-2CC3-B201-816C358A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045" y="1810345"/>
            <a:ext cx="7134739" cy="5051512"/>
          </a:xfrm>
          <a:prstGeom prst="rect">
            <a:avLst/>
          </a:prstGeom>
        </p:spPr>
      </p:pic>
      <p:sp>
        <p:nvSpPr>
          <p:cNvPr id="9" name="Google Shape;119;p17">
            <a:extLst>
              <a:ext uri="{FF2B5EF4-FFF2-40B4-BE49-F238E27FC236}">
                <a16:creationId xmlns:a16="http://schemas.microsoft.com/office/drawing/2014/main" id="{63F49999-B50C-3011-BD16-E5F38D208A08}"/>
              </a:ext>
            </a:extLst>
          </p:cNvPr>
          <p:cNvSpPr txBox="1">
            <a:spLocks noGrp="1"/>
          </p:cNvSpPr>
          <p:nvPr/>
        </p:nvSpPr>
        <p:spPr>
          <a:xfrm>
            <a:off x="658969" y="120462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307"/>
              <a:buFont typeface="Arial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O que vamos desenvolver?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21;p17">
            <a:extLst>
              <a:ext uri="{FF2B5EF4-FFF2-40B4-BE49-F238E27FC236}">
                <a16:creationId xmlns:a16="http://schemas.microsoft.com/office/drawing/2014/main" id="{24CDBA05-F37D-0D9E-793F-ECC726243F42}"/>
              </a:ext>
            </a:extLst>
          </p:cNvPr>
          <p:cNvSpPr txBox="1"/>
          <p:nvPr/>
        </p:nvSpPr>
        <p:spPr>
          <a:xfrm>
            <a:off x="1426851" y="2987538"/>
            <a:ext cx="34512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Capacidades sociais, organizacionais e metodológicas</a:t>
            </a:r>
            <a:endParaRPr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122;p17">
            <a:extLst>
              <a:ext uri="{FF2B5EF4-FFF2-40B4-BE49-F238E27FC236}">
                <a16:creationId xmlns:a16="http://schemas.microsoft.com/office/drawing/2014/main" id="{2CD6497F-5EF0-A7C9-8F02-03EC03408DFB}"/>
              </a:ext>
            </a:extLst>
          </p:cNvPr>
          <p:cNvSpPr txBox="1"/>
          <p:nvPr/>
        </p:nvSpPr>
        <p:spPr>
          <a:xfrm>
            <a:off x="7576444" y="2550346"/>
            <a:ext cx="272655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Capacidades técnicas</a:t>
            </a:r>
            <a:endParaRPr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123;p17">
            <a:extLst>
              <a:ext uri="{FF2B5EF4-FFF2-40B4-BE49-F238E27FC236}">
                <a16:creationId xmlns:a16="http://schemas.microsoft.com/office/drawing/2014/main" id="{46D7A53A-5800-0241-C818-9DAA14866461}"/>
              </a:ext>
            </a:extLst>
          </p:cNvPr>
          <p:cNvSpPr txBox="1"/>
          <p:nvPr/>
        </p:nvSpPr>
        <p:spPr>
          <a:xfrm>
            <a:off x="1426851" y="4455368"/>
            <a:ext cx="3277936" cy="68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Resolver problemas complexos </a:t>
            </a:r>
            <a:endParaRPr lang="pt-BR" sz="16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Google Shape;124;p17">
            <a:extLst>
              <a:ext uri="{FF2B5EF4-FFF2-40B4-BE49-F238E27FC236}">
                <a16:creationId xmlns:a16="http://schemas.microsoft.com/office/drawing/2014/main" id="{BFC5A157-0CD1-8BEB-E978-C2A1E2640CC5}"/>
              </a:ext>
            </a:extLst>
          </p:cNvPr>
          <p:cNvSpPr txBox="1"/>
          <p:nvPr/>
        </p:nvSpPr>
        <p:spPr>
          <a:xfrm>
            <a:off x="7009526" y="3160415"/>
            <a:ext cx="390729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Identificar os requisitos do problema e pré-requisitos do software</a:t>
            </a: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Elabora fluxograma da arquitetura da solução </a:t>
            </a: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Configurar o ambiente de desenvolvimento em Python </a:t>
            </a: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Elaborar programas em linguagem Python</a:t>
            </a: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Realiza teste de mesa de programas em linguagem Python</a:t>
            </a: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Realizar a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refatoração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nos códigos de linguagem Python</a:t>
            </a:r>
          </a:p>
        </p:txBody>
      </p:sp>
    </p:spTree>
    <p:extLst>
      <p:ext uri="{BB962C8B-B14F-4D97-AF65-F5344CB8AC3E}">
        <p14:creationId xmlns:p14="http://schemas.microsoft.com/office/powerpoint/2010/main" val="300750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sp>
        <p:nvSpPr>
          <p:cNvPr id="9" name="Google Shape;119;p17">
            <a:extLst>
              <a:ext uri="{FF2B5EF4-FFF2-40B4-BE49-F238E27FC236}">
                <a16:creationId xmlns:a16="http://schemas.microsoft.com/office/drawing/2014/main" id="{63F49999-B50C-3011-BD16-E5F38D208A08}"/>
              </a:ext>
            </a:extLst>
          </p:cNvPr>
          <p:cNvSpPr txBox="1">
            <a:spLocks noGrp="1"/>
          </p:cNvSpPr>
          <p:nvPr/>
        </p:nvSpPr>
        <p:spPr>
          <a:xfrm>
            <a:off x="658969" y="120462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307"/>
              <a:buFont typeface="Arial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Conteúdo programático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24;p17">
            <a:extLst>
              <a:ext uri="{FF2B5EF4-FFF2-40B4-BE49-F238E27FC236}">
                <a16:creationId xmlns:a16="http://schemas.microsoft.com/office/drawing/2014/main" id="{BFC5A157-0CD1-8BEB-E978-C2A1E2640CC5}"/>
              </a:ext>
            </a:extLst>
          </p:cNvPr>
          <p:cNvSpPr txBox="1"/>
          <p:nvPr/>
        </p:nvSpPr>
        <p:spPr>
          <a:xfrm>
            <a:off x="0" y="2032833"/>
            <a:ext cx="4019258" cy="467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INTRODUÇÃO À COMPUTAÇÃO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Funcionamento de um computador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Algoritmos e programas de computador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Linguagens de programação</a:t>
            </a: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LÓGICA DE PROGRAMAÇÃO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Abstração logica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Álgebra booleana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Fluxogramas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Operadores Aritméticos, Relacionais e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Lógicos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Expressões Lógicas e Aritméticas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 de mesa e </a:t>
            </a:r>
            <a:r>
              <a:rPr lang="pt-BR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Refatoração</a:t>
            </a:r>
            <a:endParaRPr lang="pt-BR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24;p17">
            <a:extLst>
              <a:ext uri="{FF2B5EF4-FFF2-40B4-BE49-F238E27FC236}">
                <a16:creationId xmlns:a16="http://schemas.microsoft.com/office/drawing/2014/main" id="{0AD2C891-A02A-E762-BAE7-78A391CAC0DB}"/>
              </a:ext>
            </a:extLst>
          </p:cNvPr>
          <p:cNvSpPr txBox="1"/>
          <p:nvPr/>
        </p:nvSpPr>
        <p:spPr>
          <a:xfrm>
            <a:off x="3921970" y="2002056"/>
            <a:ext cx="4232113" cy="467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INTRODUÇÃO AO PYTHON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Histórico , Contexto e Versões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Linguagem interpretada versus compilada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Ambiente de programação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Instalação e Configuração do ambiente</a:t>
            </a: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CONCEITOS DE PROGRAMAÇÃO 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Tipos de dados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Operadores e operações de E/S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Funções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Exceções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Fluxo de erros com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endParaRPr lang="pt-B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Manipulação de arquivos</a:t>
            </a:r>
          </a:p>
        </p:txBody>
      </p:sp>
      <p:sp>
        <p:nvSpPr>
          <p:cNvPr id="4" name="Google Shape;124;p17">
            <a:extLst>
              <a:ext uri="{FF2B5EF4-FFF2-40B4-BE49-F238E27FC236}">
                <a16:creationId xmlns:a16="http://schemas.microsoft.com/office/drawing/2014/main" id="{5357C6E5-8BC1-FEA7-D10A-03742AD03DB3}"/>
              </a:ext>
            </a:extLst>
          </p:cNvPr>
          <p:cNvSpPr txBox="1"/>
          <p:nvPr/>
        </p:nvSpPr>
        <p:spPr>
          <a:xfrm>
            <a:off x="7965233" y="2002056"/>
            <a:ext cx="4019258" cy="358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ESTRUTURAS DE REPETIÇÃO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Tomada de decisão Laços</a:t>
            </a: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ESTRUTURAS DE DADOS NO PYTHON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Listas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Litas aninhadas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Tuplas</a:t>
            </a:r>
          </a:p>
          <a:p>
            <a:pPr marL="457200" lvl="0" indent="-3048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MÓDULOS E PACOTES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Definição </a:t>
            </a:r>
          </a:p>
          <a:p>
            <a:pPr marL="914400" lvl="1" indent="-304800">
              <a:spcBef>
                <a:spcPts val="600"/>
              </a:spcBef>
              <a:buClr>
                <a:schemeClr val="dk2"/>
              </a:buClr>
              <a:buSzPts val="1200"/>
              <a:buChar char="●"/>
            </a:pPr>
            <a:r>
              <a:rPr lang="pt-BR" sz="1600" dirty="0">
                <a:latin typeface="Calibri" panose="020F0502020204030204" pitchFamily="34" charset="0"/>
                <a:cs typeface="Calibri" panose="020F0502020204030204" pitchFamily="34" charset="0"/>
              </a:rPr>
              <a:t>Ferramenta PIP</a:t>
            </a:r>
          </a:p>
        </p:txBody>
      </p:sp>
    </p:spTree>
    <p:extLst>
      <p:ext uri="{BB962C8B-B14F-4D97-AF65-F5344CB8AC3E}">
        <p14:creationId xmlns:p14="http://schemas.microsoft.com/office/powerpoint/2010/main" val="14857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sp>
        <p:nvSpPr>
          <p:cNvPr id="9" name="Google Shape;119;p17">
            <a:extLst>
              <a:ext uri="{FF2B5EF4-FFF2-40B4-BE49-F238E27FC236}">
                <a16:creationId xmlns:a16="http://schemas.microsoft.com/office/drawing/2014/main" id="{63F49999-B50C-3011-BD16-E5F38D208A08}"/>
              </a:ext>
            </a:extLst>
          </p:cNvPr>
          <p:cNvSpPr txBox="1">
            <a:spLocks noGrp="1"/>
          </p:cNvSpPr>
          <p:nvPr/>
        </p:nvSpPr>
        <p:spPr>
          <a:xfrm>
            <a:off x="658969" y="120462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307"/>
              <a:buFont typeface="Arial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Metodologia usada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3B17B97-BCA3-A685-C590-11B307DCE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8940241"/>
              </p:ext>
            </p:extLst>
          </p:nvPr>
        </p:nvGraphicFramePr>
        <p:xfrm>
          <a:off x="658969" y="1838131"/>
          <a:ext cx="10603079" cy="501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830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1 – Introdução a computação</a:t>
            </a:r>
          </a:p>
        </p:txBody>
      </p:sp>
      <p:sp>
        <p:nvSpPr>
          <p:cNvPr id="9" name="Google Shape;119;p17">
            <a:extLst>
              <a:ext uri="{FF2B5EF4-FFF2-40B4-BE49-F238E27FC236}">
                <a16:creationId xmlns:a16="http://schemas.microsoft.com/office/drawing/2014/main" id="{63F49999-B50C-3011-BD16-E5F38D208A08}"/>
              </a:ext>
            </a:extLst>
          </p:cNvPr>
          <p:cNvSpPr txBox="1">
            <a:spLocks noGrp="1"/>
          </p:cNvSpPr>
          <p:nvPr/>
        </p:nvSpPr>
        <p:spPr>
          <a:xfrm>
            <a:off x="658969" y="120462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307"/>
              <a:buFont typeface="Arial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Avaliação!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88633F5-9784-1239-0621-0C2C4B5B91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75259"/>
              </p:ext>
            </p:extLst>
          </p:nvPr>
        </p:nvGraphicFramePr>
        <p:xfrm>
          <a:off x="564752" y="1238742"/>
          <a:ext cx="11062495" cy="564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4190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928</Words>
  <Application>Microsoft Office PowerPoint</Application>
  <PresentationFormat>Widescreen</PresentationFormat>
  <Paragraphs>172</Paragraphs>
  <Slides>21</Slides>
  <Notes>0</Notes>
  <HiddenSlides>0</HiddenSlides>
  <MMClips>3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Agency FB</vt:lpstr>
      <vt:lpstr>Arial</vt:lpstr>
      <vt:lpstr>Calibri</vt:lpstr>
      <vt:lpstr>Calibri Light</vt:lpstr>
      <vt:lpstr>Impact</vt:lpstr>
      <vt:lpstr>Lato</vt:lpstr>
      <vt:lpstr>Raleway</vt:lpstr>
      <vt:lpstr>Söhne</vt:lpstr>
      <vt:lpstr>Tema do Office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Vinicius Santos</dc:creator>
  <cp:lastModifiedBy>Vinicius Dos Santos</cp:lastModifiedBy>
  <cp:revision>22</cp:revision>
  <dcterms:created xsi:type="dcterms:W3CDTF">2023-07-03T22:22:23Z</dcterms:created>
  <dcterms:modified xsi:type="dcterms:W3CDTF">2023-08-03T17:09:23Z</dcterms:modified>
</cp:coreProperties>
</file>