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5" r:id="rId4"/>
    <p:sldId id="266" r:id="rId5"/>
    <p:sldId id="269" r:id="rId6"/>
    <p:sldId id="271" r:id="rId7"/>
    <p:sldId id="272" r:id="rId8"/>
    <p:sldId id="273" r:id="rId9"/>
    <p:sldId id="270" r:id="rId10"/>
    <p:sldId id="267" r:id="rId11"/>
    <p:sldId id="268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284" r:id="rId23"/>
    <p:sldId id="283" r:id="rId24"/>
    <p:sldId id="286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D91-F4D5-4A22-8439-A64595839443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28A-A88D-4DC9-90C0-9E1A7808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8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8452-B414-6A3F-7ACF-722484C5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9AED-E5D6-43BB-EF77-734E1C3E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BC206-F62E-0113-3F6E-5B8DE39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97AAF-4796-9A1A-A168-E2CF4891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D58A-8D4D-7728-45CF-27C06A3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1ABC-638E-E631-B17C-F1106EA2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2015A-FDF1-4915-FF3A-A280E9FA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C8B86-0A2D-1C6C-023D-855DFFB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BD38B-D208-BF7F-F7CB-083454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87C0-9D2C-6FFB-220B-9437604F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609D8-9ACA-2252-3280-E85D079A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9108F-A32E-74C5-28BC-852FE2C0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E3DC4-8D45-0CC1-F27A-0F4A703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009DD-B8A8-96B1-D056-98544BBF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FF701-8BD0-6E38-7B41-6B932E8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2F6C-BADB-CE71-C2EE-5CFAE5F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CEDC5-F02D-AFFB-EB88-F414D45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9391-BEC7-8B60-A463-5914E5EB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06857-B0C5-0025-55B2-B461024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2C536-5EC7-785E-3603-BB62241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F635-3D26-DD3E-DDA9-9E9C312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3FE0F-09B4-AEE3-E8DB-D572887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30A3D-4B98-AE99-1DC3-132CED5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EEDD4-2F4B-97C4-0459-CD7E12A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6355-237E-DF04-3086-092A49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57CA-2DE3-E013-A5B3-8159A3D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22D3-836F-F356-2E56-2AE610C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19433-99C6-9303-445B-0267CFE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A72B3-31A1-A11F-DA43-0D006F3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185B4-0DFC-BD52-1036-FC60647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5EA17-7E20-AC9E-8E3C-B164AD2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7C6A-5566-8E3A-749F-A52E9D6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B749C-FB1F-D376-5FEC-F943862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5041B-D2DD-D8C3-3551-76FEF040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DA39A-9ECE-0B9C-0578-70FBC976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96EEC-2CCD-A835-2F14-166B80CF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89A5D-F0C4-AA3B-5C2D-26CDF5E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DA877-7DE6-C24C-9C75-C03AE68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61255-4B51-990A-E5B8-B4ADB13A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69E1-05C6-050B-24F7-D03A3B1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E061A1-E095-181E-7F74-A1918D0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1114DA-145B-7FEB-E82E-06B43B9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DAEE9-2478-3ED8-72B9-56DCBEE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AAFD6A-0C34-6190-E288-3B742E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A758-6336-334B-6606-BDDF8B6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E51B9-44CB-A521-D7CB-240103C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093A-DA6F-B682-5D49-1A32070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4F50A-01D2-0233-5575-FA3F3332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42583-D3F8-A6CB-C31D-170B9B26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1380-6247-DE61-6869-BAAD8B3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15A5-D606-0E1B-40F6-D00126D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F9B0F-90CD-2C97-12B0-35BD0A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4F81-F937-F74E-6737-99A4EA4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363592-04D8-ADD1-DCA1-B0CD171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845A9-D796-CF57-2DE2-9712EEF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3781A-B1BF-A241-6DAD-8B7B8FB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93E0F-004F-430B-DD79-3ACB344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BA96-02AA-AE65-8D0B-FAFF89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A6042-387F-D023-1C6C-F5C0186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28862-1F51-75BC-A2A1-F7705A35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158A-F0DB-4531-480A-C4EC0A6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BE892-1355-4419-9B07-E7142540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5E9E-10EB-3F65-8D1D-1D2A1CC2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06BDF6-F70C-9E31-5089-DF6ABD544D8A}"/>
              </a:ext>
            </a:extLst>
          </p:cNvPr>
          <p:cNvSpPr/>
          <p:nvPr/>
        </p:nvSpPr>
        <p:spPr>
          <a:xfrm>
            <a:off x="752168" y="1307691"/>
            <a:ext cx="10687664" cy="25662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81" y="1669166"/>
            <a:ext cx="5004619" cy="18407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B3EC1-2DF8-EC1F-67D4-DC96C3B4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3" y="493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Responsáveis:</a:t>
            </a:r>
          </a:p>
          <a:p>
            <a:pPr marL="801688" indent="-354013" algn="l">
              <a:buFont typeface="Arial" panose="020B0604020202020204" pitchFamily="34" charset="0"/>
              <a:buChar char="•"/>
            </a:pPr>
            <a:r>
              <a:rPr lang="pt-BR" sz="2000" dirty="0"/>
              <a:t>Luciano Trevisan – luciano.t@sp.senai.br</a:t>
            </a:r>
          </a:p>
          <a:p>
            <a:pPr marL="801688" indent="-354013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Vinicius dos Santos – viniciussantos@sp.senai.br</a:t>
            </a:r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1669166"/>
            <a:ext cx="1848465" cy="18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Como percorrer uma lista usando for?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80C3E8-58C6-9020-3052-93E31463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32" y="3429000"/>
            <a:ext cx="8770760" cy="21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Como percorrer uma lista usando for e um índice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?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2D0682-FFA4-93A6-23F4-F0511DBB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329" y="3231978"/>
            <a:ext cx="8065342" cy="24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Como verificar se um elemento está dentro de uma lista?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8B72CC-4287-E8E1-F102-42F21F93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232231"/>
            <a:ext cx="63627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714970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+mn-lt"/>
              </a:rPr>
              <a:t>Como “fatiar” uma lista?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02A811-83D3-050D-69C0-7076E505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56" y="2438685"/>
            <a:ext cx="51339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 aninhadas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714970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+mn-lt"/>
              </a:rPr>
              <a:t>Como declarar?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511300-04EF-2C17-F96E-2EFA530A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" y="2594688"/>
            <a:ext cx="6019800" cy="876300"/>
          </a:xfrm>
          <a:prstGeom prst="rect">
            <a:avLst/>
          </a:prstGeom>
        </p:spPr>
      </p:pic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CB37E648-512B-9345-9CD8-0B1D10C27160}"/>
              </a:ext>
            </a:extLst>
          </p:cNvPr>
          <p:cNvSpPr txBox="1">
            <a:spLocks noGrp="1"/>
          </p:cNvSpPr>
          <p:nvPr/>
        </p:nvSpPr>
        <p:spPr>
          <a:xfrm>
            <a:off x="612979" y="3655900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+mn-lt"/>
              </a:rPr>
              <a:t>Como percorrer?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AA3305C-6C9F-3D25-857A-77857252C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" y="4350706"/>
            <a:ext cx="6115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 aninhadas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82351" y="2012148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+mn-lt"/>
              </a:rPr>
              <a:t>Como percorrer usando indexes?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19259D-8E59-C187-E9BF-E2F49060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3429000"/>
            <a:ext cx="6867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8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 aninhadas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82351" y="2012148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+mn-lt"/>
              </a:rPr>
              <a:t>Como percorrer usando indexes?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19259D-8E59-C187-E9BF-E2F49060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3429000"/>
            <a:ext cx="6867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5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Tuplas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82351" y="2012148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4400" b="0" i="0" dirty="0">
                <a:solidFill>
                  <a:srgbClr val="374151"/>
                </a:solidFill>
                <a:effectLst/>
                <a:latin typeface="Söhne"/>
              </a:rPr>
              <a:t>Tuplas são estruturas de dados imutáveis em Python, definidas por uma sequência de elementos separados por vírgulas e envolvidos por parênteses.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BCACB3-D069-D92B-1D3E-6CD1263F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7" y="3307021"/>
            <a:ext cx="5200650" cy="5238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40E7F35-5F6F-8A02-8550-41BA7E45A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7" y="4765756"/>
            <a:ext cx="7991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Tuplas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82351" y="2012148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Em que momento podemos usar tuplas?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3CE88-8A66-3C61-99F7-6B718BB9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22" y="2994211"/>
            <a:ext cx="6753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5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82351" y="2012148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6600" b="0" i="0" dirty="0">
                <a:solidFill>
                  <a:srgbClr val="374151"/>
                </a:solidFill>
                <a:effectLst/>
                <a:latin typeface="Söhne"/>
              </a:rPr>
              <a:t>Um dicionário em Python é uma estrutura de dados que permite armazenar pares de chave-valor para representar informações associativas.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E16D98-471A-3413-AE9B-59348BF2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9" y="2986087"/>
            <a:ext cx="7734300" cy="8858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330934A-63FF-5BF8-8FA2-69294EF4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" y="4428347"/>
            <a:ext cx="7229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3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09927" y="-114105"/>
            <a:ext cx="4945224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Cronograma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268302"/>
            <a:ext cx="5370646" cy="41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Listas 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Litas aninhadas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Tuplas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	Finalidade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	Construção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	Utilização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Dicionários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	Finalidade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	Construção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	Utilização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endParaRPr lang="pt-BR" sz="20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C75110-AE4F-E078-4F87-5472ECE1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5543"/>
            <a:ext cx="5370647" cy="3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07940" y="1623301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Como acessar valores usando chaves?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A07877-9414-049F-951C-53D107EE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10" y="3314490"/>
            <a:ext cx="7048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07940" y="1623302"/>
            <a:ext cx="9771992" cy="66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Métodos Keys e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values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do tipo dicionário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8A9FBC-2304-49F3-811B-9E731FD13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6" y="2293095"/>
            <a:ext cx="7381875" cy="20478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BB16793-2338-7AF3-7251-14AFEC382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56" y="4499299"/>
            <a:ext cx="7486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07940" y="1623301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Como adicionar um elemento em um dicionário?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AC702E-C433-3064-5899-B5F0F3BD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8" y="2307311"/>
            <a:ext cx="5276850" cy="21431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E44FB8-44DD-0E14-6825-3E6763ED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78" y="4507744"/>
            <a:ext cx="7096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26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07940" y="1623301"/>
            <a:ext cx="9771992" cy="5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Como remover um dado de um dicionário?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7968D3-BA7E-6CCC-8F45-20BD1ADF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9" y="2193670"/>
            <a:ext cx="7153275" cy="21145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ACF3AAD-0B99-7359-3B0E-00AADA63D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9" y="4375245"/>
            <a:ext cx="7210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39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922204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407940" y="1875017"/>
            <a:ext cx="9771992" cy="5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Como fazer uma cópia rasa e cópia profunda?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966803-7B89-7EEF-594E-09DCCDF5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14" y="2610552"/>
            <a:ext cx="7972425" cy="3543300"/>
          </a:xfrm>
          <a:prstGeom prst="rect">
            <a:avLst/>
          </a:prstGeom>
        </p:spPr>
      </p:pic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85EBDCB8-C27E-9527-889F-02EB62F1F0CB}"/>
              </a:ext>
            </a:extLst>
          </p:cNvPr>
          <p:cNvSpPr txBox="1">
            <a:spLocks noGrp="1"/>
          </p:cNvSpPr>
          <p:nvPr/>
        </p:nvSpPr>
        <p:spPr>
          <a:xfrm>
            <a:off x="8216329" y="1895872"/>
            <a:ext cx="3237219" cy="5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1" i="0" dirty="0">
                <a:solidFill>
                  <a:srgbClr val="C00000"/>
                </a:solidFill>
                <a:effectLst/>
                <a:latin typeface="Söhne"/>
              </a:rPr>
              <a:t>Faça o teste você mesmo!</a:t>
            </a:r>
            <a:endParaRPr lang="pt-BR" sz="2400" b="1" i="0" dirty="0">
              <a:solidFill>
                <a:srgbClr val="C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99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5731837" cy="165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6000" b="0" i="0" dirty="0">
                <a:solidFill>
                  <a:schemeClr val="tx1"/>
                </a:solidFill>
                <a:effectLst/>
                <a:latin typeface="Söhne"/>
              </a:rPr>
              <a:t>Listas no Python são estruturas de dados que permitem armazenar e organizar uma coleção ordenada de elementos.</a:t>
            </a: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CFE861-EC79-29B1-C975-A4B2443C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546" y="4001024"/>
            <a:ext cx="9388539" cy="13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2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9771992" cy="68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Como declarar listas em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P</a:t>
            </a: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ython?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9637A7-EE67-77FA-FE28-D04231BC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8" y="2712859"/>
            <a:ext cx="2743200" cy="4953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E0DD272-054A-3E91-6600-DAC9072E8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98" y="3259477"/>
            <a:ext cx="3505200" cy="5715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B3FBFF7-02DB-48DE-FD49-893C2E02B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98" y="3882295"/>
            <a:ext cx="5705475" cy="5334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A1A2DB3-8E6D-C352-7623-4E16E40B6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98" y="4455401"/>
            <a:ext cx="5200650" cy="5905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9721EFC-1026-0D9F-C2A3-CAD6A1402A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98" y="5102609"/>
            <a:ext cx="6419850" cy="56197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0EE4CAF-E986-30B2-C7C0-2DECEBCF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98" y="5711961"/>
            <a:ext cx="7191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9771992" cy="76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Como modificar elementos de uma lista?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3C904D-61E5-DA04-E26E-2F2BA527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" y="2743200"/>
            <a:ext cx="6953250" cy="11715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48A613-8EE1-3084-6923-7E8FF09A1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9" y="4684097"/>
            <a:ext cx="44386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9771992" cy="76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Como inserir dados em uma lista?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B3C13B-2DBF-4E60-0CD9-03BF9EC4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9" y="2838450"/>
            <a:ext cx="7124700" cy="1181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85C2897-76A2-865C-D9D2-69250D3B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9" y="4616417"/>
            <a:ext cx="66770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9771992" cy="76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Como remover dados de uma lista?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FD23C5-2032-C72C-C59B-DA7BB56E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" y="2743200"/>
            <a:ext cx="6076950" cy="12096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232175-9B90-3D4B-B13D-DA83A518E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922" y="2743200"/>
            <a:ext cx="3971925" cy="11334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39637FF-4A80-A1EF-882D-F997B4C75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3" y="4054086"/>
            <a:ext cx="5581650" cy="14668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B9504B3-4773-45BD-4050-DC70F8CFC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985" y="4054086"/>
            <a:ext cx="5514975" cy="13906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83EBAAF-4E33-8666-DAF9-5CF8E8B55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43" y="5622147"/>
            <a:ext cx="4486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750073" y="-69448"/>
            <a:ext cx="326979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9771992" cy="11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Como usar funções integradas?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6A8E0D-D6E8-333C-5F8A-68A16664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" y="2790485"/>
            <a:ext cx="6200775" cy="11239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14D454-0D54-0A0C-2026-71136A767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" y="3990877"/>
            <a:ext cx="3886200" cy="11715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4BD56DA-57ED-F360-A0F0-A43655FA8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461" y="4038501"/>
            <a:ext cx="3752850" cy="10763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EAFF29A-08DD-0216-C935-B2A1972C1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43" y="5238894"/>
            <a:ext cx="3276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6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9771992" cy="165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Como acessar elementos de uma lista?</a:t>
            </a:r>
            <a:endParaRPr lang="pt-BR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C34CF3-89CD-BDFC-B937-2C7A6F7D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53" y="3429000"/>
            <a:ext cx="8383094" cy="18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47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480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Agency FB</vt:lpstr>
      <vt:lpstr>Arial</vt:lpstr>
      <vt:lpstr>Calibri</vt:lpstr>
      <vt:lpstr>Calibri Light</vt:lpstr>
      <vt:lpstr>Impact</vt:lpstr>
      <vt:lpstr>Lato</vt:lpstr>
      <vt:lpstr>Söhne</vt:lpstr>
      <vt:lpstr>Tema do Office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Vinicius Santos</dc:creator>
  <cp:lastModifiedBy>Vinicius Dos Santos</cp:lastModifiedBy>
  <cp:revision>45</cp:revision>
  <dcterms:created xsi:type="dcterms:W3CDTF">2023-07-03T22:22:23Z</dcterms:created>
  <dcterms:modified xsi:type="dcterms:W3CDTF">2023-08-03T17:41:06Z</dcterms:modified>
</cp:coreProperties>
</file>