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8065254c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8065254c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8065254c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8065254c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8065254c4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8065254c4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Lightweight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be edited in any text editor in any OS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065254c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8065254c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8065254c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8065254c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We’re choosing the word better, as the documentation can be subjective (there are guidelines and proposal of standards though)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065254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8065254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binary files tendo be to be terribly organized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8065254c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8065254c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Spreadsheets can be fine to start collecting the data (debatable) but they are far from ideal when we talk about collaboration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065254c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065254c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8065254c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8065254c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DB4D36-73E1-446A-B339-F9D2646AD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40" y="0"/>
            <a:ext cx="1666611" cy="1271887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i="1" dirty="0"/>
              <a:t>Computer Science in Modern Biology Workshop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732BB7-7A8F-416F-B264-2D9667336D88}"/>
              </a:ext>
            </a:extLst>
          </p:cNvPr>
          <p:cNvSpPr txBox="1">
            <a:spLocks/>
          </p:cNvSpPr>
          <p:nvPr/>
        </p:nvSpPr>
        <p:spPr>
          <a:xfrm>
            <a:off x="1143000" y="0"/>
            <a:ext cx="6413205" cy="3271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000"/>
              </a:lnSpc>
            </a:pPr>
            <a:br>
              <a:rPr lang="en-US" sz="4050" b="1" dirty="0"/>
            </a:br>
            <a:r>
              <a:rPr lang="en-US" sz="4050" b="1" dirty="0" err="1"/>
              <a:t>Rmarkdown</a:t>
            </a:r>
            <a:r>
              <a:rPr lang="en-US" sz="4050" b="1" dirty="0"/>
              <a:t> and </a:t>
            </a:r>
          </a:p>
          <a:p>
            <a:pPr>
              <a:lnSpc>
                <a:spcPct val="114000"/>
              </a:lnSpc>
            </a:pPr>
            <a:r>
              <a:rPr lang="en-US" sz="4050" b="1" dirty="0"/>
              <a:t>R integration with python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F6F83D-F6D1-427D-9B8B-CBC2B2137DFC}"/>
              </a:ext>
            </a:extLst>
          </p:cNvPr>
          <p:cNvSpPr txBox="1">
            <a:spLocks/>
          </p:cNvSpPr>
          <p:nvPr/>
        </p:nvSpPr>
        <p:spPr>
          <a:xfrm>
            <a:off x="255181" y="3578680"/>
            <a:ext cx="8577119" cy="15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2" spcCol="22860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u="sng" dirty="0"/>
              <a:t>Instructor:</a:t>
            </a:r>
          </a:p>
          <a:p>
            <a:r>
              <a:rPr lang="en-US" dirty="0"/>
              <a:t>Luis Miguel </a:t>
            </a:r>
            <a:r>
              <a:rPr lang="en-US" dirty="0" err="1"/>
              <a:t>Montilla</a:t>
            </a:r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TA:</a:t>
            </a:r>
          </a:p>
          <a:p>
            <a:r>
              <a:rPr lang="en-US" dirty="0"/>
              <a:t>Alfredo </a:t>
            </a:r>
            <a:r>
              <a:rPr lang="en-US" dirty="0" err="1"/>
              <a:t>Ascanio</a:t>
            </a:r>
            <a:endParaRPr lang="en-US" dirty="0"/>
          </a:p>
          <a:p>
            <a:endParaRPr lang="en-US" b="1" u="sng" dirty="0"/>
          </a:p>
        </p:txBody>
      </p:sp>
      <p:pic>
        <p:nvPicPr>
          <p:cNvPr id="1026" name="Picture 2" descr="Stazione Zoologica Anton Dohrn di Napoli">
            <a:extLst>
              <a:ext uri="{FF2B5EF4-FFF2-40B4-BE49-F238E27FC236}">
                <a16:creationId xmlns:a16="http://schemas.microsoft.com/office/drawing/2014/main" id="{4691B829-A3A1-4D3B-9B95-6BF539EE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0" y="0"/>
            <a:ext cx="2630863" cy="105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marinesymbiomes.eu/wp-content/uploads/2018/01/logo-simple.png">
            <a:extLst>
              <a:ext uri="{FF2B5EF4-FFF2-40B4-BE49-F238E27FC236}">
                <a16:creationId xmlns:a16="http://schemas.microsoft.com/office/drawing/2014/main" id="{35BE9AC5-DB56-484E-AE05-82B73737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9" y="4394881"/>
            <a:ext cx="682860" cy="64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57150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048000" y="674775"/>
            <a:ext cx="356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Mr. Mark Down?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1300" y="107375"/>
            <a:ext cx="356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What?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71300" y="1367475"/>
            <a:ext cx="3569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Reproducible documents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1169650"/>
            <a:ext cx="9144000" cy="2324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</a:rPr>
              <a:t>“R Markdown is a file format for making dynamic documents with R. An R Markdown document is written in markdown (an easy-to-write plain text format) and contains chunks of embedded R code...”</a:t>
            </a:r>
            <a:br>
              <a:rPr lang="en" sz="2500" i="1">
                <a:solidFill>
                  <a:schemeClr val="dk1"/>
                </a:solidFill>
              </a:rPr>
            </a:br>
            <a:endParaRPr sz="2500" i="1">
              <a:solidFill>
                <a:schemeClr val="dk1"/>
              </a:solidFill>
            </a:endParaRPr>
          </a:p>
          <a:p>
            <a:pPr marL="4572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https://rmarkdown.rstudio.com/articles_intro.html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012450" y="800075"/>
            <a:ext cx="356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More coding?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11300" y="107375"/>
            <a:ext cx="356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Why?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800" y="1519875"/>
            <a:ext cx="5098800" cy="28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91175" y="1022550"/>
            <a:ext cx="76713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If done properly:</a:t>
            </a:r>
            <a:endParaRPr sz="3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-"/>
            </a:pPr>
            <a:r>
              <a:rPr lang="en" sz="3300" i="1">
                <a:solidFill>
                  <a:schemeClr val="dk1"/>
                </a:solidFill>
              </a:rPr>
              <a:t>Better</a:t>
            </a:r>
            <a:r>
              <a:rPr lang="en" sz="3300">
                <a:solidFill>
                  <a:schemeClr val="dk1"/>
                </a:solidFill>
              </a:rPr>
              <a:t> documented code</a:t>
            </a:r>
            <a:endParaRPr sz="33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</a:endParaRPr>
          </a:p>
          <a:p>
            <a:pPr marL="45720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-"/>
            </a:pPr>
            <a:r>
              <a:rPr lang="en" sz="3300">
                <a:solidFill>
                  <a:schemeClr val="dk1"/>
                </a:solidFill>
              </a:rPr>
              <a:t>Can be run by colleagues/public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7025"/>
            <a:ext cx="8839202" cy="2449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5" y="211163"/>
            <a:ext cx="7496126" cy="47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111300" y="107375"/>
            <a:ext cx="3569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How?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200" y="2242100"/>
            <a:ext cx="47625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050"/>
            <a:ext cx="8839199" cy="26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168</Words>
  <Application>Microsoft Office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Ascanio, Alfredo Alejandro Mr.</cp:lastModifiedBy>
  <cp:revision>4</cp:revision>
  <dcterms:modified xsi:type="dcterms:W3CDTF">2021-07-07T19:06:29Z</dcterms:modified>
</cp:coreProperties>
</file>