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obaxterm.mobatek.net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B7B7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 flipH="1" rot="10800000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 flipH="1" rot="10800000">
            <a:off x="1246925" y="-479"/>
            <a:ext cx="9468701" cy="6858478"/>
          </a:xfrm>
          <a:custGeom>
            <a:rect b="b" l="l" r="r" t="t"/>
            <a:pathLst>
              <a:path extrusionOk="0" h="5829300" w="8078051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 flipH="1" rot="10800000">
            <a:off x="-1" y="-479"/>
            <a:ext cx="9324977" cy="6858479"/>
          </a:xfrm>
          <a:custGeom>
            <a:rect b="b" l="l" r="r" t="t"/>
            <a:pathLst>
              <a:path extrusionOk="0" h="6858479" w="9324977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>
            <p:ph type="ctrTitle"/>
          </p:nvPr>
        </p:nvSpPr>
        <p:spPr>
          <a:xfrm>
            <a:off x="804672" y="962246"/>
            <a:ext cx="6437700" cy="2611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/>
              <a:t>MobaXterm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804672" y="3719618"/>
            <a:ext cx="4167376" cy="115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Jens Mueller, PhD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HPC Services, Miami University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841248" y="704850"/>
            <a:ext cx="3785616" cy="297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MobaXterm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6038850" y="704850"/>
            <a:ext cx="5314950" cy="525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MobaXterm is </a:t>
            </a:r>
            <a:r>
              <a:rPr i="1" lang="en-US" sz="2100">
                <a:solidFill>
                  <a:schemeClr val="dk1"/>
                </a:solidFill>
              </a:rPr>
              <a:t>one</a:t>
            </a:r>
            <a:r>
              <a:rPr lang="en-US" sz="2100">
                <a:solidFill>
                  <a:schemeClr val="dk1"/>
                </a:solidFill>
              </a:rPr>
              <a:t> example for an integrated terminal/X11 client for Win platform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Others, including commercial ones, exist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Can be configures for SSH keypairs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Has integrated file transfer (scp)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X11 “forwarding” maybe slow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Sessions are </a:t>
            </a:r>
            <a:r>
              <a:rPr i="1" lang="en-US" sz="2100">
                <a:solidFill>
                  <a:schemeClr val="dk1"/>
                </a:solidFill>
              </a:rPr>
              <a:t>not</a:t>
            </a:r>
            <a:r>
              <a:rPr lang="en-US" sz="2100">
                <a:solidFill>
                  <a:schemeClr val="dk1"/>
                </a:solidFill>
              </a:rPr>
              <a:t> reconnectable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Good for quick- or backup gateway to host (cluster)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841248" y="704850"/>
            <a:ext cx="3785616" cy="297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MobaXterm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038850" y="704850"/>
            <a:ext cx="5314950" cy="701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Get it from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https://mobaxterm.mobatek.net/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0482" y="2327563"/>
            <a:ext cx="6448524" cy="411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841248" y="704850"/>
            <a:ext cx="3785616" cy="297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MobaXterm</a:t>
            </a:r>
            <a:endParaRPr/>
          </a:p>
        </p:txBody>
      </p:sp>
      <p:pic>
        <p:nvPicPr>
          <p:cNvPr id="134" name="Google Shape;13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6344" y="1627488"/>
            <a:ext cx="6514131" cy="4378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841248" y="704850"/>
            <a:ext cx="3785616" cy="297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MobaXterm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6038850" y="704850"/>
            <a:ext cx="5314950" cy="525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95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0406" y="1963882"/>
            <a:ext cx="6365047" cy="4110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