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7B7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flipH="1" rot="10800000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 rot="10800000"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 flipH="1" rot="10800000"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Shell Access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Jens Mueller, PhD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HPC Services, Miami University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strike="noStrike">
                <a:latin typeface="Arial"/>
                <a:ea typeface="Arial"/>
                <a:cs typeface="Arial"/>
                <a:sym typeface="Arial"/>
              </a:rPr>
              <a:t>Mac terminal in Utilities folder</a:t>
            </a:r>
            <a:br>
              <a:rPr b="0" lang="en-US"/>
            </a:br>
            <a:br>
              <a:rPr lang="en-US"/>
            </a:br>
            <a:endParaRPr/>
          </a:p>
        </p:txBody>
      </p:sp>
      <p:pic>
        <p:nvPicPr>
          <p:cNvPr id="115" name="Google Shape;11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850" y="1724464"/>
            <a:ext cx="5314950" cy="321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strike="noStrike">
                <a:latin typeface="Arial"/>
                <a:ea typeface="Arial"/>
                <a:cs typeface="Arial"/>
                <a:sym typeface="Arial"/>
              </a:rPr>
              <a:t>SSH is the standard access protocol</a:t>
            </a:r>
            <a:endParaRPr sz="2800"/>
          </a:p>
        </p:txBody>
      </p:sp>
      <p:pic>
        <p:nvPicPr>
          <p:cNvPr id="124" name="Google Shape;12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850" y="1947135"/>
            <a:ext cx="5314950" cy="276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b="0" i="0" lang="en-US" sz="2880" u="none" strike="noStrike">
                <a:latin typeface="Arial"/>
                <a:ea typeface="Arial"/>
                <a:cs typeface="Arial"/>
                <a:sym typeface="Arial"/>
              </a:rPr>
              <a:t>Login is via password and DUO, --or-- ssh keypairs</a:t>
            </a:r>
            <a:br>
              <a:rPr b="0" lang="en-US" sz="2880"/>
            </a:br>
            <a:br>
              <a:rPr lang="en-US" sz="3959"/>
            </a:br>
            <a:endParaRPr sz="3959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Most HPC sites user advanced authentication protocols these days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DUO is widely used at other HPC centers (Pittsburg Supercomputer Center PSC for instance)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SSH keypairs allows to skip both password and two-factor code authentication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SSH keypairs offers a comparable level of security to two-factor authentication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SSH keypairs requires a private key be present on the user’s client machine, needs different keys for different host machines</a:t>
            </a:r>
            <a:endParaRPr/>
          </a:p>
          <a:p>
            <a:pPr indent="-95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Dealing with Graphics applications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Requires X11 (graphics) environment be present on the client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X11 environments are platform specific: native to Linux(e.g. Ubuntu), Xming or MobaXterm for Win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XQuartz for MAC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XQuartz needs to be downloaded and installed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XQuartz on MAC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038850" y="704850"/>
            <a:ext cx="5314950" cy="14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•"/>
            </a:pPr>
            <a:r>
              <a:rPr lang="en-US" sz="16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US" sz="16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XQuartz and launch a terminal from “Applications”:</a:t>
            </a:r>
            <a:endParaRPr b="0" sz="14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t/>
            </a:r>
            <a:endParaRPr b="0" i="0" sz="1665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 -l muellej -X redhawk.hpc.miamioh.edu</a:t>
            </a:r>
            <a:endParaRPr b="0" sz="148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Char char="•"/>
            </a:pPr>
            <a:br>
              <a:rPr lang="en-US" sz="1480"/>
            </a:br>
            <a:endParaRPr sz="1942">
              <a:solidFill>
                <a:schemeClr val="dk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591" y="3172711"/>
            <a:ext cx="59436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XQuartz on MAC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038850" y="704850"/>
            <a:ext cx="5314950" cy="97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•"/>
            </a:pPr>
            <a:r>
              <a:rPr b="0" i="0" lang="en-US" sz="16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an X11 application (gedit text editor)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65"/>
              <a:buChar char="•"/>
            </a:pPr>
            <a:r>
              <a:rPr b="0" i="0" lang="en-US" sz="16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 forwarding can be slow, regardless of internet speed available. This may be due to the absence of compression algorithms. </a:t>
            </a:r>
            <a:endParaRPr sz="1942">
              <a:solidFill>
                <a:schemeClr val="dk1"/>
              </a:solidFill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558" y="2070007"/>
            <a:ext cx="7925116" cy="463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SSH keypairs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096000" y="293946"/>
            <a:ext cx="5979590" cy="627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 keypairs are a </a:t>
            </a:r>
            <a:r>
              <a:rPr b="0" i="0" lang="en-U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cryptographic system that can be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universally used to avoid entering of passwords or two- factor code.</a:t>
            </a:r>
            <a:endParaRPr b="0" sz="1600"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br>
              <a:rPr b="0" lang="en-US" sz="1600"/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MAC terminal, type:</a:t>
            </a:r>
            <a:endParaRPr b="0" sz="1600"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br>
              <a:rPr b="0" lang="en-US" sz="1600"/>
            </a:b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ssh-keygen -t rsa  </a:t>
            </a:r>
            <a:endParaRPr b="0" sz="1600"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b="0" lang="en-US" sz="1600"/>
              <a:t> 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b="0" lang="en-US" sz="1600"/>
              <a:t> 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This should generate two files in your .ssh directory on your Mac: </a:t>
            </a:r>
            <a:endParaRPr b="0" sz="1600"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b="0" lang="en-US" sz="1600"/>
              <a:t> 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the (note the .)  $HOME/.ssh/ directory:</a:t>
            </a:r>
            <a:endParaRPr b="0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id_rsa and id_rsa.pub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id_rsa is the private key file and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id_rsa.pub is the public key file.</a:t>
            </a:r>
            <a:endParaRPr b="0" sz="1600"/>
          </a:p>
          <a:p>
            <a:pPr indent="-1143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public key in the file id_rsa.pub needs to go into the file</a:t>
            </a:r>
            <a:endParaRPr b="0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uthorized_keys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in the  $HOME/.ssh/ directory in your cluster         home directory.</a:t>
            </a:r>
            <a:endParaRPr b="0"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br>
              <a:rPr lang="en-US" sz="1600"/>
            </a:b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SSH keypairs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038849" y="704850"/>
            <a:ext cx="5979591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ogging in to the cluster from your client machine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0" i="0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machine has the </a:t>
            </a:r>
            <a:r>
              <a:rPr b="0" i="1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ssh protocol authenticates you by comparing the private key on the client with the public key on the host.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password or DUO code is required</a:t>
            </a:r>
            <a:endParaRPr b="0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br>
              <a:rPr lang="en-US" sz="2400"/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