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 rot="10800000">
            <a:off x="1" y="0"/>
            <a:ext cx="8426302" cy="6858000"/>
          </a:xfrm>
          <a:custGeom>
            <a:rect b="b" l="l" r="r" t="t"/>
            <a:pathLst>
              <a:path extrusionOk="0" h="6858000" w="8426302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 rot="10800000">
            <a:off x="0" y="0"/>
            <a:ext cx="8174932" cy="6858000"/>
          </a:xfrm>
          <a:custGeom>
            <a:rect b="b" l="l" r="r" t="t"/>
            <a:pathLst>
              <a:path extrusionOk="0" h="6858000" w="8174932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>
            <p:ph type="ctrTitle"/>
          </p:nvPr>
        </p:nvSpPr>
        <p:spPr>
          <a:xfrm>
            <a:off x="804672" y="234110"/>
            <a:ext cx="5936370" cy="3466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</a:pPr>
            <a:r>
              <a:rPr lang="en-US" sz="7200">
                <a:solidFill>
                  <a:srgbClr val="FFFFFF"/>
                </a:solidFill>
              </a:rPr>
              <a:t>Intro to compute jobs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804672" y="4180354"/>
            <a:ext cx="5649289" cy="127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Jens Mueller, PhD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Miami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Resource Monitoring – Advanced With qmgr</a:t>
            </a:r>
            <a:endParaRPr sz="4800"/>
          </a:p>
        </p:txBody>
      </p:sp>
      <p:sp>
        <p:nvSpPr>
          <p:cNvPr id="177" name="Google Shape;177;p25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5189558" y="90435"/>
            <a:ext cx="7002442" cy="676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Qmgr: p q parallel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#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# Create queues and set their attributes.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#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# Create and define queue parallel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#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create queue parallel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queue_type = Execution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max_running = 24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resources_max.nodect = 4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resources_max.walltime = 480:00:00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resources_min.ncpus = 2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resources_default.nodes = 1:ppn=2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resources_default.walltime = 10:00:00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resources_default.neednodes = BATCH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resources_available.ncpus = 624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max_user_run = 6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enabled = True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parallel started = True</a:t>
            </a:r>
            <a:endParaRPr/>
          </a:p>
          <a:p>
            <a:pPr indent="-10985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None/>
            </a:pPr>
            <a:r>
              <a:t/>
            </a:r>
            <a:endParaRPr sz="18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Resource Monitoring – Advanced With qmgr</a:t>
            </a:r>
            <a:endParaRPr sz="4800"/>
          </a:p>
        </p:txBody>
      </p:sp>
      <p:sp>
        <p:nvSpPr>
          <p:cNvPr id="185" name="Google Shape;185;p26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5189557" y="0"/>
            <a:ext cx="699939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Qmgr: p q serial_onecore</a:t>
            </a:r>
            <a:endParaRPr sz="187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#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# Create queues and set their attributes.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#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# Create and define queue serial_onecore</a:t>
            </a:r>
            <a:endParaRPr sz="187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#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create queue serial_onecore</a:t>
            </a:r>
            <a:endParaRPr sz="187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queue_type = Execution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max_running = 512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resources_max.ncpus = 1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resources_max.nodect = 1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resources_max.walltime = 480:00:00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resources_default.nodect = 1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resources_default.nodes = 1:ppn=1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resources_default.walltime = 02:00:00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resources_default.neednodes = BATCH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resources_available.ncpus = 624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max_user_run = 128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enabled = True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•"/>
            </a:pPr>
            <a:r>
              <a:rPr lang="en-US" sz="1870">
                <a:solidFill>
                  <a:schemeClr val="dk1"/>
                </a:solidFill>
              </a:rPr>
              <a:t>set queue serial_onecore started = True</a:t>
            </a:r>
            <a:endParaRPr/>
          </a:p>
          <a:p>
            <a:pPr indent="-10985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0"/>
              <a:buNone/>
            </a:pPr>
            <a:r>
              <a:t/>
            </a:r>
            <a:endParaRPr sz="18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Interactive Compute Jobs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096000" y="1399032"/>
            <a:ext cx="5501834" cy="5074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Provides a shell (terminal) directly on a compute node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Allows to continue work the same way as on head node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Is a safe method to quickly “try out things” without potentially harming the system or other users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Is often used to debug code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Is often used in the design process of batch jobs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Uses same resource variables as batch job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Is subject to scheduling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Easiest instance of interactive compute job (uses defaults):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qsub -IV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Interactive Compute Jobs and Demo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6096000" y="758537"/>
            <a:ext cx="5501834" cy="5818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Is the only practical way when a GUI is involved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GUIs can be any graphics application: IDE, Matlab, Rstudio,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When working on GUI in interactive job need to be aware of allocated walltime</a:t>
            </a:r>
            <a:endParaRPr sz="2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Can easily monitor server’s resources via “top”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Is impractical if *many* instances of a certain program need to run i.e. it’s impractical to have 20 (or so) GUIs open at the same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 dependent on active connection to the head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If head node crashes, interactive jobs will as well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Batch Jobs</a:t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Preferred method to do *heavy* computing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Can submit thousands of jobs (although not all may “run” at the same time)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Not as easy to monitor “progress” of computation as in interactive job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Need to have confidence that program is running correctly before submitting batch job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Not really suitable to debug a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Can’t use GUIs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I/O is via files only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Sample Batch Job and Demo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5189558" y="482321"/>
            <a:ext cx="6408276" cy="5576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### name of the job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#PBS -N myscript_1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#PBS -l walltime=480:00:00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#PBS -l nodes=1:ppn=1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##PBS -q batch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#PBS -q serial_onecore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module load matlab-r2019a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export INDEX=1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pwd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cd /home/muellej/MATLAB/VERYBASICTEST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matlab -r test -nodisplay -nodesktop -nojvm -nosplash &lt;exitcmd.txt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Input/Output (I/O)</a:t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solidFill>
                  <a:schemeClr val="dk1"/>
                </a:solidFill>
              </a:rPr>
              <a:t>Depending on program, can be interactive I/O or file 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solidFill>
                  <a:schemeClr val="dk1"/>
                </a:solidFill>
              </a:rPr>
              <a:t>If file based, need to be aware of location of file and from where program was started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solidFill>
                  <a:schemeClr val="dk1"/>
                </a:solidFill>
              </a:rPr>
              <a:t>If “heavy” file I/O, may have to specify temporary storage location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solidFill>
                  <a:schemeClr val="dk1"/>
                </a:solidFill>
              </a:rPr>
              <a:t>File I/O is the only way for a program to interact with data I a batch job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solidFill>
                  <a:schemeClr val="dk1"/>
                </a:solidFill>
              </a:rPr>
              <a:t>File reading/writing is fastest on local (server’s) disk compared to networked storage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>
                <a:solidFill>
                  <a:schemeClr val="dk1"/>
                </a:solidFill>
              </a:rPr>
              <a:t>Some clusters (e.g. at OSC) have dedicated “high speed file system” for I/O intensive computations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Parallel Jobs</a:t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Use multiple </a:t>
            </a:r>
            <a:r>
              <a:rPr i="1" lang="en-US" sz="2200">
                <a:solidFill>
                  <a:schemeClr val="dk1"/>
                </a:solidFill>
              </a:rPr>
              <a:t>cores</a:t>
            </a:r>
            <a:r>
              <a:rPr lang="en-US" sz="2200">
                <a:solidFill>
                  <a:schemeClr val="dk1"/>
                </a:solidFill>
              </a:rPr>
              <a:t> across multiple </a:t>
            </a:r>
            <a:r>
              <a:rPr i="1" lang="en-US" sz="2200">
                <a:solidFill>
                  <a:schemeClr val="dk1"/>
                </a:solidFill>
              </a:rPr>
              <a:t>nodes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Are the most widely used types of jobs at big supercomputer centers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Are making the best possible use of hardware resources: nodes and inter-node communication network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Some programs can use thousands of nodes at the same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Use MPI (message passing interface) in C/C++ or Fortran to handle communication between program instances (=ranks)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Parallel Jobs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6096000" y="1399032"/>
            <a:ext cx="5501834" cy="164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Require understanding how well program scales</a:t>
            </a:r>
            <a:endParaRPr/>
          </a:p>
        </p:txBody>
      </p:sp>
      <p:pic>
        <p:nvPicPr>
          <p:cNvPr descr="Image result for strong parallel scaling" id="244" name="Google Shape;244;p33"/>
          <p:cNvPicPr preferRelativeResize="0"/>
          <p:nvPr/>
        </p:nvPicPr>
        <p:blipFill rotWithShape="1">
          <a:blip r:embed="rId3">
            <a:alphaModFix/>
          </a:blip>
          <a:srcRect b="2" l="0" r="2" t="4747"/>
          <a:stretch/>
        </p:blipFill>
        <p:spPr>
          <a:xfrm>
            <a:off x="6669279" y="2743200"/>
            <a:ext cx="3115691" cy="3963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Parallel Jobs and Demo</a:t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6096000" y="271305"/>
            <a:ext cx="5501834" cy="5599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Each instance (rank) of parallel job needs to be aware what its tasks are compared to the other instances (“parallel thinking”)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Some parallel jobs need “load balancing”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Typical execution line for a parallel job: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mpiexec -n 24 a.out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Inter-node communication networks determine how fast a parallel job completes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If billing is involved, need to be aware that this is typically per “core” hour and </a:t>
            </a:r>
            <a:r>
              <a:rPr i="1" lang="en-US" sz="2200">
                <a:solidFill>
                  <a:schemeClr val="dk1"/>
                </a:solidFill>
              </a:rPr>
              <a:t>not </a:t>
            </a:r>
            <a:r>
              <a:rPr lang="en-US" sz="2200">
                <a:solidFill>
                  <a:schemeClr val="dk1"/>
                </a:solidFill>
              </a:rPr>
              <a:t>wall time (real elapsed time)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Ten hour compute job on 10 nodes (24 cores each)  = 2,400 core hours!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Intro to compute jobs 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4946" y="1312002"/>
            <a:ext cx="6608618" cy="440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Resource manager/job scheduler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Multi-user environment requires intelligent allocation and management of resources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Needs to factor in that demand is higher than available resources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If higher demand than available resources but computations still (somehow) put into run status, resources would be overloaded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Redhawk uses Moab/Torque (PBS Portable Batch System)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Allows to make reservations for certain resources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Resources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Nodes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Compute cores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Specific types of nodes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Other hardware e.g. GPGPUs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Compute time (walltime)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Software licenses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Specific wait queues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Compute Job Design: Decision process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What are my computational requirements: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Software type (serial, multi-core, MPI parallel)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Time requirements (short, medium, long)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“Number of runs” requirement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What are available resources: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# of available nodes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# of cores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Limits on number of jobs per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Time limits for jobs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Limits for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Limits for (temporary/permanent) storage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Compute Job Design: Decision process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Can I adapt my requirements to resources available?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Can I speed up processing by modifying my code?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Can I split my problem into smaller pieces?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Is there flexibility with respect to prioritizing my work, e.g. can I run more jobs than normally permitted?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Resource Monitoring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6096000" y="169365"/>
            <a:ext cx="5501834" cy="1116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showq</a:t>
            </a:r>
            <a:endParaRPr sz="2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Helps with making decisions on how many resources can be used at a given time</a:t>
            </a:r>
            <a:endParaRPr/>
          </a:p>
          <a:p>
            <a:pPr indent="-889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416363" y="1417935"/>
            <a:ext cx="6772589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jobs------------------------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JOBID              USERNAME      STATE PROCS   REMAINING            STARTTIME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106304              zanjanm    Running    16    00:14:35  Fri Jul 24 09:55:49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106306              zanjanm    Running    16    00:17:48  Fri Jul 24 09:59:02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106307              zanjanm    Running    16    00:17:48  Fri Jul 24 09:59:02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106308              zanjanm    Running    16    00:17:48  Fri Jul 24 09:59:02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105936              storera    Running    12     6:22:42  Wed Jul 22 18:03:56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106311             ferrenam    Running     8     8:04:54  Fri Jul 24 11:46:08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106313             ferrenam    Running     8     8:14:07  Fri Jul 24 11:55:21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106317                webmo    Running     1     8:18:18  Fri Jul 24 11:59:32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 active jobs          413 of 768 processors in use by local jobs (53.78%)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20 of 32 nodes active      (62.50%)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Resource Monitoring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096000" y="1399032"/>
            <a:ext cx="5501834" cy="307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showbf</a:t>
            </a:r>
            <a:endParaRPr sz="2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Helps with making decisions on how many resources can be used at a given time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“Tasks” is cores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5861840" y="4632004"/>
            <a:ext cx="66090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      Tasks  Nodes      Duration   StartOffset       StartDate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     ------  -----  ------------  ------------  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             343     19      INFINITY      00:00:00  13:45:45_07/24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Resource Monitoring – Advanced With qmgr</a:t>
            </a:r>
            <a:endParaRPr sz="4800"/>
          </a:p>
        </p:txBody>
      </p:sp>
      <p:sp>
        <p:nvSpPr>
          <p:cNvPr id="169" name="Google Shape;169;p24"/>
          <p:cNvSpPr/>
          <p:nvPr/>
        </p:nvSpPr>
        <p:spPr>
          <a:xfrm>
            <a:off x="4907636" y="0"/>
            <a:ext cx="7281316" cy="6858000"/>
          </a:xfrm>
          <a:custGeom>
            <a:rect b="b" l="l" r="r" t="t"/>
            <a:pathLst>
              <a:path extrusionOk="0" h="6858000" w="7281316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5189558" y="0"/>
            <a:ext cx="6999394" cy="6858000"/>
          </a:xfrm>
          <a:custGeom>
            <a:rect b="b" l="l" r="r" t="t"/>
            <a:pathLst>
              <a:path extrusionOk="0" h="6858000" w="6999394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265336" y="110532"/>
            <a:ext cx="6999394" cy="6747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[muellej@mualhplp01:Ex_2] $ qmgr</a:t>
            </a:r>
            <a:endParaRPr sz="154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Max open servers: 9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Qmgr: p q serial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#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# Create queues and set their attributes.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#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# Create and define queue serial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#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create queue serial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queue_type = Execution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max_running = 256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resources_max.ncpus = 24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resources_max.nodect = 1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resources_max.walltime = 480:00:00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resources_default.nodect = 1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resources_default.nodes = 1:ppn=1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resources_default.walltime = 02:00:00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resources_default.neednodes = BATCH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resources_available.ncpus = 720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max_user_run = 8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enabled = True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540">
                <a:solidFill>
                  <a:schemeClr val="dk1"/>
                </a:solidFill>
              </a:rPr>
              <a:t>set queue serial started = True</a:t>
            </a:r>
            <a:endParaRPr/>
          </a:p>
          <a:p>
            <a:pPr indent="-13081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t/>
            </a:r>
            <a:endParaRPr sz="15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