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sldIdLst>
    <p:sldId id="778" r:id="rId2"/>
    <p:sldId id="739" r:id="rId3"/>
    <p:sldId id="798" r:id="rId4"/>
    <p:sldId id="799" r:id="rId5"/>
    <p:sldId id="801" r:id="rId6"/>
    <p:sldId id="800" r:id="rId7"/>
    <p:sldId id="745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angc" initials="l" lastIdx="60" clrIdx="0"/>
  <p:cmAuthor id="7" name="McKenna Burns" initials="MB" lastIdx="1" clrIdx="7">
    <p:extLst>
      <p:ext uri="{19B8F6BF-5375-455C-9EA6-DF929625EA0E}">
        <p15:presenceInfo xmlns:p15="http://schemas.microsoft.com/office/powerpoint/2012/main" userId="McKenna Burns" providerId="None"/>
      </p:ext>
    </p:extLst>
  </p:cmAuthor>
  <p:cmAuthor id="1" name="Chun Liang" initials="cl" lastIdx="23" clrIdx="1"/>
  <p:cmAuthor id="2" name="Liang, Chun Dr." initials="LCD" lastIdx="80" clrIdx="2"/>
  <p:cmAuthor id="3" name=" " initials="MSOffice" lastIdx="9" clrIdx="3"/>
  <p:cmAuthor id="4" name="Administrator" initials="A" lastIdx="11" clrIdx="4"/>
  <p:cmAuthor id="5" name="Liang" initials="C" lastIdx="1" clrIdx="5"/>
  <p:cmAuthor id="6" name="Liang, Luke" initials="LL" lastIdx="2" clrIdx="6">
    <p:extLst>
      <p:ext uri="{19B8F6BF-5375-455C-9EA6-DF929625EA0E}">
        <p15:presenceInfo xmlns:p15="http://schemas.microsoft.com/office/powerpoint/2012/main" userId="Liang,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EBD6"/>
    <a:srgbClr val="1EC3A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81128" autoAdjust="0"/>
  </p:normalViewPr>
  <p:slideViewPr>
    <p:cSldViewPr>
      <p:cViewPr varScale="1">
        <p:scale>
          <a:sx n="93" d="100"/>
          <a:sy n="93" d="100"/>
        </p:scale>
        <p:origin x="26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A41B-E483-46D3-8D3B-5B8E4DDCA71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ABB9-1D07-4C0C-8ECC-5BA399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interested in the National Library of Medicine please see your other handout for an explanation of the points on this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5ABB9-1D07-4C0C-8ECC-5BA39921FA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B6E8-113B-4A63-980B-17953550A3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E2D-EF63-4222-8293-7FD93477B3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B553-0040-48AA-AFE5-590D8B8DD4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1C67-436F-4668-AD1B-E8A17978A1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7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182A-E520-49E4-BD04-3E4E52109B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7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144-F260-496C-9D43-B96DD1C4CD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65A4-7F82-41BC-87C5-1211A85C73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7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DBF-9B08-4D48-AFF0-168D6432B3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2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7EBB-932F-491E-BC41-79A6B08FF5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C53-D2C1-4CC2-AB28-0C8C2C33E2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8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53C-952C-4F77-BC6B-04821F7D52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0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27D3-2CD4-44B0-A318-7664A89EE3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671-94F4-4745-A97C-01DD5B12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646"/>
            <a:ext cx="8229600" cy="3263153"/>
          </a:xfrm>
        </p:spPr>
        <p:txBody>
          <a:bodyPr>
            <a:normAutofit/>
          </a:bodyPr>
          <a:lstStyle/>
          <a:p>
            <a:r>
              <a:rPr lang="en-US" dirty="0"/>
              <a:t>So, now you have a sequence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do we publish them?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D2AA-891B-434D-9C92-30A32095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33799"/>
            <a:ext cx="8229600" cy="117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B0D5-5534-454D-B65E-7D524D0E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0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152400"/>
            <a:ext cx="62922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dirty="0"/>
              <a:t>Rapid growth of sequence databases</a:t>
            </a:r>
            <a:endParaRPr kumimoji="0" lang="en-US" altLang="zh-TW" sz="20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762000"/>
            <a:ext cx="7391400" cy="57782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27106"/>
            <a:ext cx="2133600" cy="2774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81000"/>
            <a:ext cx="36576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852487"/>
            <a:ext cx="29527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2704508"/>
            <a:ext cx="2171700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0" y="3923975"/>
            <a:ext cx="192405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325" y="4038600"/>
            <a:ext cx="2228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469" t="22102" r="2358" b="-3704"/>
          <a:stretch/>
        </p:blipFill>
        <p:spPr>
          <a:xfrm>
            <a:off x="838200" y="1716871"/>
            <a:ext cx="7467600" cy="5004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381000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Search for Sequence information by gene and/or Organism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0889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45624"/>
            <a:ext cx="6248400" cy="3244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842782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Compare Sequences to each other or across all the data stored in </a:t>
            </a:r>
            <a:r>
              <a:rPr lang="en-US" sz="3200" b="1" dirty="0" err="1" smtClean="0"/>
              <a:t>GenBank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620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AE2AB-0DAD-4D85-8CFA-7FDF01ACB3FF}"/>
              </a:ext>
            </a:extLst>
          </p:cNvPr>
          <p:cNvSpPr txBox="1"/>
          <p:nvPr/>
        </p:nvSpPr>
        <p:spPr>
          <a:xfrm>
            <a:off x="0" y="287500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Let’s explore GenBank</a:t>
            </a:r>
          </a:p>
        </p:txBody>
      </p:sp>
    </p:spTree>
    <p:extLst>
      <p:ext uri="{BB962C8B-B14F-4D97-AF65-F5344CB8AC3E}">
        <p14:creationId xmlns:p14="http://schemas.microsoft.com/office/powerpoint/2010/main" val="4228468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GRIDFONTSIZE" val="12"/>
  <p:tag name="TASKPANEKEY" val="f7fa4d18-ea5c-4325-ada4-ce279668b9cd"/>
  <p:tag name="TPFULLVERSION" val="4.3.2.1178"/>
  <p:tag name="EXPANDSHOWBAR" val="True"/>
</p:tagLst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13130</TotalTime>
  <Words>77</Words>
  <Application>Microsoft Office PowerPoint</Application>
  <PresentationFormat>On-screen Show (4:3)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Office Theme</vt:lpstr>
      <vt:lpstr>So, now you have a sequence  Where do we publish them?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 Alignment McKenna Burns</dc:title>
  <dc:creator>McKenna Burns</dc:creator>
  <cp:lastModifiedBy>Hein, Steven Robert Mr.</cp:lastModifiedBy>
  <cp:revision>60</cp:revision>
  <dcterms:created xsi:type="dcterms:W3CDTF">2019-08-06T20:03:53Z</dcterms:created>
  <dcterms:modified xsi:type="dcterms:W3CDTF">2020-08-11T22:42:47Z</dcterms:modified>
</cp:coreProperties>
</file>