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7717-A141-48F7-BCA7-35CBC18BD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1198E-2A31-4ECD-9F6F-D58AC3AB6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31F23-39DA-4C87-A3DF-A2B10690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2DD5-A33B-4A1E-B8F2-91B3CCA6963E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F12B-F656-4A94-AD0F-F898CA6C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A8A4B-16BA-4626-8943-A345E92A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C14C-050D-4B32-BB06-5196FF0D4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42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3797-0D19-48E7-B7C1-B4CFD03C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AB51E-F294-418F-ABD5-A75192936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079AC-F986-43B4-8A5A-221B077A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2DD5-A33B-4A1E-B8F2-91B3CCA6963E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9EC81-4C22-4B4E-9D0C-FF51FC10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85679-E4B8-4667-9D34-3C31AC8F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C14C-050D-4B32-BB06-5196FF0D4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79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D4ED7-1118-4AB3-917D-50E33866D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A9C1C-E9E5-457F-BEA6-B81CFED26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6B145-DF4E-4EE4-A138-C203E744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2DD5-A33B-4A1E-B8F2-91B3CCA6963E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FE75B-71A5-478F-A2F1-32AE6E92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18330-1EC4-4F28-81AF-D110697E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C14C-050D-4B32-BB06-5196FF0D4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93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42DB-FD89-424F-9A43-0AD76C35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15FE3-1A0E-42BF-98E2-00F88782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A88AB-715A-4852-9FAE-9E276B29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2DD5-A33B-4A1E-B8F2-91B3CCA6963E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489E7-5FC2-4258-80A1-75FAB659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33613-5895-4F57-858C-5E76D027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C14C-050D-4B32-BB06-5196FF0D4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43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7192F-2F89-4594-8019-C57FBE0F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1C9D0-FE6B-4F96-B5E7-9A070CDCE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E5A89-C970-476F-B837-ABCC11A5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2DD5-A33B-4A1E-B8F2-91B3CCA6963E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3170-46C2-4888-A3BE-CD2250B9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C8447-6DE7-4CDB-BB52-5C1D5926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C14C-050D-4B32-BB06-5196FF0D4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01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F9A3-7BAD-4B1F-BCEF-5C44B3C0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0E27-C0F0-432C-A022-C0C0C6BB7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3144D-ED3D-4463-9783-1D1B91A91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22A9A-5BE4-4D77-B1F2-2CB200F8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2DD5-A33B-4A1E-B8F2-91B3CCA6963E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B3F8C-7F69-44C4-8AB2-406D9BC3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FD1EF-4EE2-4987-AD65-4A4DC1E9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C14C-050D-4B32-BB06-5196FF0D4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61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72E0-191D-4908-8C24-621E35F84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1F7AD-D994-469A-9CC0-847BA2196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50615-6B9B-4BF4-9525-72AB957BD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A4660-067E-4522-B1E1-DB6984E3C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ED4B1-2C71-4774-BD3F-4F1DDE940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7718A5-86FF-4AF6-A486-827348D5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2DD5-A33B-4A1E-B8F2-91B3CCA6963E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54D06-311D-4D9B-817C-470B36E6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E266D-DA91-4569-A0F7-A262C38D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C14C-050D-4B32-BB06-5196FF0D4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75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B333-3807-43A4-A35F-5EA9D554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8009D-2CD9-470E-8215-A77477ED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2DD5-A33B-4A1E-B8F2-91B3CCA6963E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1E0EF-49F3-4A2C-B581-C8D96D5B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BF2CC-D286-4B6D-9341-A9CF0FCD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C14C-050D-4B32-BB06-5196FF0D4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90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B045B-AAA6-4FFF-97E8-AEF655C6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2DD5-A33B-4A1E-B8F2-91B3CCA6963E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80537-6DE8-40C9-996C-CD41F35B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4CEF7-EE8C-44FC-84DF-BD70B4AD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C14C-050D-4B32-BB06-5196FF0D4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63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64A4-1089-4AEC-87BB-EA4F1063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9D2E-94E4-4EF8-907C-FE5D7DAF6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C768D-E283-493D-9B9C-2E764BEDE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02DDF-0B6E-4416-BAEF-B25F6BBD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2DD5-A33B-4A1E-B8F2-91B3CCA6963E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611F6-469D-4B79-A12E-CD9C8264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64366-3C9B-4EAD-8016-E9F6BCD1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C14C-050D-4B32-BB06-5196FF0D4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32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5F874-2964-4FAA-86EF-831004DB4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E673D-9760-4B58-AAF0-7A0612393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B9667-D8FB-44D4-9BBF-64E896150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B92DD-A561-474A-B737-518AB815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2DD5-A33B-4A1E-B8F2-91B3CCA6963E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A7954-1F11-4954-9B31-77A923B2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2C30B-D1B6-4292-8E3B-F8ABB2CB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C14C-050D-4B32-BB06-5196FF0D4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69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17813-2919-482F-BC5B-E10D6CE54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E1EF3-9554-4C6E-82A7-17CBF0928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CE7CE-ED72-4E3C-9D3B-E4713269D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52DD5-A33B-4A1E-B8F2-91B3CCA6963E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5CB30-0573-4EF1-B7B8-7AE906038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0B09-6DF9-4C8D-B78B-EB1CD49BA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BC14C-050D-4B32-BB06-5196FF0D4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00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D2C6-E15F-4FBE-9F63-824204ACF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>
                <a:latin typeface="Cambria" panose="02040503050406030204" pitchFamily="18" charset="0"/>
                <a:ea typeface="Cambria" panose="02040503050406030204" pitchFamily="18" charset="0"/>
              </a:rPr>
              <a:t>TCP/IP Client Server Communication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BB74A-63B5-444A-A192-7BE1B9E3B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Lab Program - 3</a:t>
            </a:r>
          </a:p>
        </p:txBody>
      </p:sp>
    </p:spTree>
    <p:extLst>
      <p:ext uri="{BB962C8B-B14F-4D97-AF65-F5344CB8AC3E}">
        <p14:creationId xmlns:p14="http://schemas.microsoft.com/office/powerpoint/2010/main" val="1454817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1149-7BE1-4252-B311-8580C3A3E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640" y="553673"/>
            <a:ext cx="4374160" cy="5623290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en-IN" sz="20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Compilation –</a:t>
            </a:r>
            <a:br>
              <a:rPr lang="en-IN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20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l" fontAlgn="base">
              <a:buNone/>
            </a:pPr>
            <a:r>
              <a:rPr lang="en-IN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Server side:</a:t>
            </a:r>
            <a:br>
              <a:rPr lang="en-IN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20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gcc</a:t>
            </a:r>
            <a:r>
              <a:rPr lang="en-IN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0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server.c</a:t>
            </a:r>
            <a:r>
              <a:rPr lang="en-IN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-o server</a:t>
            </a:r>
            <a:br>
              <a:rPr lang="en-IN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./server</a:t>
            </a:r>
          </a:p>
          <a:p>
            <a:pPr marL="0" indent="0" algn="l" fontAlgn="base">
              <a:buNone/>
            </a:pPr>
            <a:endParaRPr lang="en-IN" sz="20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l" fontAlgn="base">
              <a:buNone/>
            </a:pPr>
            <a:r>
              <a:rPr lang="en-IN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Client side:</a:t>
            </a:r>
            <a:br>
              <a:rPr lang="en-IN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20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gcc</a:t>
            </a:r>
            <a:r>
              <a:rPr lang="en-IN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0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client.c</a:t>
            </a:r>
            <a:r>
              <a:rPr lang="en-IN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-o client</a:t>
            </a:r>
            <a:br>
              <a:rPr lang="en-IN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./client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1BC0E-42C3-4B61-AE4C-CAFE4D5B2B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05" t="11621" r="55963" b="39938"/>
          <a:stretch/>
        </p:blipFill>
        <p:spPr>
          <a:xfrm>
            <a:off x="645951" y="738231"/>
            <a:ext cx="5450049" cy="445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0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46A7-B0A4-425C-8B1A-E930226F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16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TCP/IP Client Server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B6228-F8A4-4EB3-B886-CCE45E0E3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7806" y="1224793"/>
            <a:ext cx="7175994" cy="495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i="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TCP Server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reate() -  Create TCP socket.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ind() - Bind the socket to server address.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r>
              <a:rPr lang="en-US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isten() - put the server socket in a passive mode, where it waits for the client to approach the server to make a connection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ccept() - At this point, connection is established between client and server, and they are ready to transfer data.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Go back to Step 3.</a:t>
            </a:r>
          </a:p>
          <a:p>
            <a:pPr algn="l" fontAlgn="base">
              <a:buFont typeface="+mj-lt"/>
              <a:buAutoNum type="arabicPeriod"/>
            </a:pPr>
            <a:endParaRPr lang="en-US" sz="20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l" fontAlgn="base">
              <a:buNone/>
            </a:pPr>
            <a:r>
              <a:rPr lang="en-US" sz="2000" b="1" i="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TCP Client</a:t>
            </a: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Create TCP socket.</a:t>
            </a: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onnect newly created client socket to server.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0EEE39-FA60-4DC7-B905-EFEF950A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55" y="2215356"/>
            <a:ext cx="31432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2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88EF-18B3-4F99-A4E0-5120A81C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Setup Socket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49EEF7-65F1-43BB-A751-58EA908DA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744" t="31884" r="31203" b="21654"/>
          <a:stretch/>
        </p:blipFill>
        <p:spPr>
          <a:xfrm>
            <a:off x="1602298" y="1551962"/>
            <a:ext cx="7206142" cy="3473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C7AACD-475A-42DB-995E-EB2A666E7FE9}"/>
              </a:ext>
            </a:extLst>
          </p:cNvPr>
          <p:cNvSpPr txBox="1"/>
          <p:nvPr/>
        </p:nvSpPr>
        <p:spPr>
          <a:xfrm>
            <a:off x="1528893" y="5171623"/>
            <a:ext cx="982490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Sock_stream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/>
              <a:t>-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sequenced, reliable, two-way, connection- based byte streams. 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Scok_Dgram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Supports datagrams (connectionless, unreliable messages of a fixed maximum length). 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40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A83A7-EC43-4131-8503-7F07651D8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55" y="701245"/>
            <a:ext cx="10515600" cy="545551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 address structure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1910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servaddr.sin_family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=AF_INET </a:t>
            </a:r>
          </a:p>
          <a:p>
            <a:pPr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AF_INET is an address family that is used to designate the type of 	addresses that your socket can communicate with (in this case, Internet Protocol v4 addresses).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1910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servaddr.sin_addr.s_addr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htonl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(INADDR_ANY)</a:t>
            </a:r>
          </a:p>
          <a:p>
            <a:pPr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INADDR_ANY is used when you don't need to bind a socket to a specific IP. When you use this value as the address when calling bind() , the socket accepts connections to all the IPs of the machine.</a:t>
            </a:r>
          </a:p>
          <a:p>
            <a:pPr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htonl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converts the unsigned integer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hostlong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host byte order to network byte order.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1910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servaddr.sin_port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htons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(1999)</a:t>
            </a:r>
          </a:p>
          <a:p>
            <a:pPr marL="0" indent="0" algn="l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converts the unsigned short integer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hostshort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host byte order to network byte order.</a:t>
            </a:r>
          </a:p>
          <a:p>
            <a:pPr marL="0" indent="0">
              <a:buNone/>
            </a:pP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FCCABF-E76C-41CE-9435-957C0B116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323" y="1744175"/>
            <a:ext cx="1207635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47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A5D5-5B04-4BDF-96A7-65EFF899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htonl</a:t>
            </a:r>
            <a:r>
              <a:rPr lang="en-IN" dirty="0"/>
              <a:t>(),</a:t>
            </a:r>
            <a:r>
              <a:rPr lang="en-IN" dirty="0" err="1"/>
              <a:t>htons</a:t>
            </a:r>
            <a:r>
              <a:rPr lang="en-IN" dirty="0"/>
              <a:t>()?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BA70A-CDD9-4705-BB66-275292619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45" t="24652" r="33271" b="27103"/>
          <a:stretch/>
        </p:blipFill>
        <p:spPr>
          <a:xfrm>
            <a:off x="1803161" y="1511225"/>
            <a:ext cx="7545938" cy="443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7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A3D595-4D5D-4A58-93BE-5EF03BC0A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4381"/>
            <a:ext cx="10515600" cy="5732582"/>
          </a:xfrm>
        </p:spPr>
        <p:txBody>
          <a:bodyPr/>
          <a:lstStyle/>
          <a:p>
            <a:r>
              <a:rPr lang="en-US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 </a:t>
            </a:r>
            <a:r>
              <a:rPr lang="en-US" sz="2000" b="1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sockfd</a:t>
            </a:r>
            <a:r>
              <a:rPr lang="en-US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argument is a file descriptor that refers to a socket of type SOCK_STREAM or SOCK_SEQPACKET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backlog – number of pending connections to queue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244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A46303-E283-49F5-9E32-BF5A19B998AB}"/>
              </a:ext>
            </a:extLst>
          </p:cNvPr>
          <p:cNvSpPr txBox="1"/>
          <p:nvPr/>
        </p:nvSpPr>
        <p:spPr>
          <a:xfrm>
            <a:off x="7768206" y="553673"/>
            <a:ext cx="137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Server Side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04A4E0-E889-4D76-8688-8AA250D30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14" t="15046" r="46674" b="15963"/>
          <a:stretch/>
        </p:blipFill>
        <p:spPr>
          <a:xfrm>
            <a:off x="1031846" y="553673"/>
            <a:ext cx="6283354" cy="59729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F17072-FDF2-4756-9BA9-6788D6DCCD32}"/>
              </a:ext>
            </a:extLst>
          </p:cNvPr>
          <p:cNvSpPr txBox="1"/>
          <p:nvPr/>
        </p:nvSpPr>
        <p:spPr>
          <a:xfrm>
            <a:off x="6847513" y="2055032"/>
            <a:ext cx="5064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 </a:t>
            </a:r>
            <a:r>
              <a:rPr lang="en-US" sz="1400" b="1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bzero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function places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nbyte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null bytes in the string s. This function is used to set all the 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socket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structures with null values.</a:t>
            </a: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79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29333F-3A99-442B-8F38-646208DFA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82" t="12599" r="43784" b="17431"/>
          <a:stretch/>
        </p:blipFill>
        <p:spPr>
          <a:xfrm>
            <a:off x="847288" y="352337"/>
            <a:ext cx="4907560" cy="6048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9807C6-29C5-4024-810B-FEDD5494BD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02" t="54661" r="47202" b="29418"/>
          <a:stretch/>
        </p:blipFill>
        <p:spPr>
          <a:xfrm>
            <a:off x="5931015" y="503338"/>
            <a:ext cx="4681057" cy="204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0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59B275-10E0-4176-B1F3-73C839572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81" t="14924" r="47983" b="35045"/>
          <a:stretch/>
        </p:blipFill>
        <p:spPr>
          <a:xfrm>
            <a:off x="578840" y="654341"/>
            <a:ext cx="4848837" cy="4521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D24987-6176-430E-8AEE-0C7A2653B8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82" t="9542" r="45780" b="31499"/>
          <a:stretch/>
        </p:blipFill>
        <p:spPr>
          <a:xfrm>
            <a:off x="5427677" y="755009"/>
            <a:ext cx="5419288" cy="55451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8C3B3C-234D-4105-A317-070705057709}"/>
              </a:ext>
            </a:extLst>
          </p:cNvPr>
          <p:cNvSpPr txBox="1"/>
          <p:nvPr/>
        </p:nvSpPr>
        <p:spPr>
          <a:xfrm>
            <a:off x="8984609" y="503339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Client Side</a:t>
            </a:r>
          </a:p>
        </p:txBody>
      </p:sp>
    </p:spTree>
    <p:extLst>
      <p:ext uri="{BB962C8B-B14F-4D97-AF65-F5344CB8AC3E}">
        <p14:creationId xmlns:p14="http://schemas.microsoft.com/office/powerpoint/2010/main" val="140528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390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TCP/IP Client Server Communication</vt:lpstr>
      <vt:lpstr>TCP/IP Client Server Communication</vt:lpstr>
      <vt:lpstr>Setup Socket</vt:lpstr>
      <vt:lpstr>PowerPoint Presentation</vt:lpstr>
      <vt:lpstr>What is htonl(),htons()?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 Client Server Communication</dc:title>
  <dc:creator>Ida Seraphim</dc:creator>
  <cp:lastModifiedBy>Ida Seraphim</cp:lastModifiedBy>
  <cp:revision>11</cp:revision>
  <dcterms:created xsi:type="dcterms:W3CDTF">2020-08-11T07:43:51Z</dcterms:created>
  <dcterms:modified xsi:type="dcterms:W3CDTF">2020-08-11T09:36:00Z</dcterms:modified>
</cp:coreProperties>
</file>