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7164-4249-4748-AFEA-9D449DEEC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7C3EE-5B4E-4F35-BE10-26F40CE52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2C3D9-DD8C-4EB8-BB80-B6B77040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A0E1-E567-4CCB-A83F-C54BD1AB23B8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FCC69-B1E0-48D1-9116-BED6733D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736CE-8011-4A1E-BC03-3D60CDB8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DCA0-C392-42A4-A8B2-B9DB6D9F2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31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1AA4-589D-4F18-B427-2D5A11E1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2B456-6EFE-42F7-B377-49C70684F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4C82-8B90-4C44-9960-9C178990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A0E1-E567-4CCB-A83F-C54BD1AB23B8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89550-0D53-4EBD-8F93-3F473745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1C585-8EAD-4074-A1F2-4D0D8026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DCA0-C392-42A4-A8B2-B9DB6D9F2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88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524BC-CB86-4EA8-8117-1A3EE81D4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21F0C-7731-436F-8ABF-10B825BFF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296A4-7CC1-4771-B74B-90F8131F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A0E1-E567-4CCB-A83F-C54BD1AB23B8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B2AF5-A3FC-4F57-987B-9C488694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0ADDB-C642-4A98-9AD9-0D767A87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DCA0-C392-42A4-A8B2-B9DB6D9F2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26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2A8C-5EC9-430D-BDDE-D82E6CFE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1C2EB-19A2-47EB-84D0-A2CD7B7ED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46491-CA60-4762-AF2E-20C3A6D1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A0E1-E567-4CCB-A83F-C54BD1AB23B8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0CB3D-590A-41E2-BC40-5CEAEADF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EC047-39B0-4C2B-86D0-082C67FE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DCA0-C392-42A4-A8B2-B9DB6D9F2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54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9846-72A7-4453-A5D4-25F3018A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55069-40D4-4028-A882-3375AA9B0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E419D-AB26-47AF-9D57-E7CA216E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A0E1-E567-4CCB-A83F-C54BD1AB23B8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17E8D-7B4E-4359-84B4-2B304CA6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2A72-F2F4-4EF4-A98F-57D1ACC6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DCA0-C392-42A4-A8B2-B9DB6D9F2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1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6534-A6F0-4340-8D67-BAD5FA0A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E5ED7-C2BD-43AE-9966-296A94D5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0009E-CA44-4B8C-8F73-793FEE69D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2A100-F9A4-44FD-BEE6-4E9012D6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A0E1-E567-4CCB-A83F-C54BD1AB23B8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7A954-0612-4FEB-A67D-B305CBC4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46668-8FDD-492A-A137-EFABDE29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DCA0-C392-42A4-A8B2-B9DB6D9F2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60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6258-F829-4877-B125-1F89ACAC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4711E-27AE-4DE1-B4DC-7F11FFABA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EAD98-32E1-4249-BB78-C06BAC3F0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89B25-D637-45B1-9B17-BB3656342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7CA17-720A-40B8-9C5E-A7FA70E23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85D7E8-C3BF-4163-899F-4AE39C19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A0E1-E567-4CCB-A83F-C54BD1AB23B8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A9145-9404-4FBA-92F3-520BB512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38B4E-90AD-4038-A61F-0AD5E4C4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DCA0-C392-42A4-A8B2-B9DB6D9F2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55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B033-00C0-475E-97DA-70366296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5FCFB-FF59-45F3-B769-F997DA4D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A0E1-E567-4CCB-A83F-C54BD1AB23B8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EB3AE-4416-433C-9FAF-090BCA62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5DE31-CFB1-4664-B44F-1124712E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DCA0-C392-42A4-A8B2-B9DB6D9F2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19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F6EC7-A54E-49DF-860B-A9507535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A0E1-E567-4CCB-A83F-C54BD1AB23B8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17E73-337D-43A4-BAE6-7C556972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25C33-D84E-46C4-B299-9C66FF3A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DCA0-C392-42A4-A8B2-B9DB6D9F2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22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8C41-7D98-4D26-9E7A-7EDA9BC3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7A65-D853-4D30-904C-245A1AE4D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8828D-C38C-4E47-8096-8E270C2A7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CDB19-0B59-4DE7-B5A5-79898295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A0E1-E567-4CCB-A83F-C54BD1AB23B8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6CA0B-372F-419A-BD38-3C97C462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1DFB-07F4-4158-AE4F-E22933F7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DCA0-C392-42A4-A8B2-B9DB6D9F2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14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14C0-1630-442C-955C-E8B06368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CBF6F-B222-46E1-8D46-70C88CCF5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A96E8-E817-424E-AFDD-B70C34DE1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2DEDB-E3AE-4672-B0D9-6E7FB59D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A0E1-E567-4CCB-A83F-C54BD1AB23B8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F4971-EBA9-4A7E-AF7C-08DA6427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00543-7E58-463B-AA71-01CBAB47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DCA0-C392-42A4-A8B2-B9DB6D9F2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8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3B6E7-83E2-420C-AEFE-1BAEDBF1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429DB-5421-4F51-A29F-865F1A128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92448-7F0A-4DC3-A1FB-8E59F5F7C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DA0E1-E567-4CCB-A83F-C54BD1AB23B8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D1D86-FA39-4727-9A52-DC9D0AC4E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865C9-AD19-419E-BAB7-1FB8FA549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BDCA0-C392-42A4-A8B2-B9DB6D9F2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64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B26-0A65-4E92-80DD-9D7F6468C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UDP Echo Client Server Communication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6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608342-6440-481C-B560-8F5E22854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074" y="318903"/>
            <a:ext cx="7068272" cy="6539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2C8E41-5D73-44A0-B9F8-71E486D11515}"/>
              </a:ext>
            </a:extLst>
          </p:cNvPr>
          <p:cNvSpPr txBox="1"/>
          <p:nvPr/>
        </p:nvSpPr>
        <p:spPr>
          <a:xfrm>
            <a:off x="1052945" y="230909"/>
            <a:ext cx="494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461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3B1C07-BAAC-4851-B4D2-7BAE42255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01" y="0"/>
            <a:ext cx="719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2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163127-086F-4146-A754-B18D1C86E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426316"/>
            <a:ext cx="6515100" cy="6153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F87AA5-48D7-4874-BF48-5C2349AF6EDF}"/>
              </a:ext>
            </a:extLst>
          </p:cNvPr>
          <p:cNvSpPr txBox="1"/>
          <p:nvPr/>
        </p:nvSpPr>
        <p:spPr>
          <a:xfrm>
            <a:off x="5938982" y="5190060"/>
            <a:ext cx="4821382" cy="1540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Thus, the UDP ECHO client server communication is established by sending the message from the client to the server and server prints it and echoes the message back to the client.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02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43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Times New Roman</vt:lpstr>
      <vt:lpstr>Office Theme</vt:lpstr>
      <vt:lpstr>UDP Echo Client Server Communication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Vaishnavi Moorthy</dc:creator>
  <cp:lastModifiedBy>Vaishnavi Moorthy</cp:lastModifiedBy>
  <cp:revision>2</cp:revision>
  <dcterms:created xsi:type="dcterms:W3CDTF">2020-08-20T09:03:57Z</dcterms:created>
  <dcterms:modified xsi:type="dcterms:W3CDTF">2020-08-20T09:16:44Z</dcterms:modified>
</cp:coreProperties>
</file>