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7EDE-EF7E-4100-8135-9E2515DA1286}" type="datetimeFigureOut">
              <a:rPr lang="zh-CN" altLang="en-US" smtClean="0"/>
              <a:t>2014/10/26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B379-4A18-4C66-96C8-088788AD1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93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7EDE-EF7E-4100-8135-9E2515DA1286}" type="datetimeFigureOut">
              <a:rPr lang="zh-CN" altLang="en-US" smtClean="0"/>
              <a:t>2014/10/26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B379-4A18-4C66-96C8-088788AD1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58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7EDE-EF7E-4100-8135-9E2515DA1286}" type="datetimeFigureOut">
              <a:rPr lang="zh-CN" altLang="en-US" smtClean="0"/>
              <a:t>2014/10/26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B379-4A18-4C66-96C8-088788AD1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101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7EDE-EF7E-4100-8135-9E2515DA1286}" type="datetimeFigureOut">
              <a:rPr lang="zh-CN" altLang="en-US" smtClean="0"/>
              <a:t>2014/10/26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B379-4A18-4C66-96C8-088788AD10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9502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7EDE-EF7E-4100-8135-9E2515DA1286}" type="datetimeFigureOut">
              <a:rPr lang="zh-CN" altLang="en-US" smtClean="0"/>
              <a:t>2014/10/26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B379-4A18-4C66-96C8-088788AD1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436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7EDE-EF7E-4100-8135-9E2515DA1286}" type="datetimeFigureOut">
              <a:rPr lang="zh-CN" altLang="en-US" smtClean="0"/>
              <a:t>2014/10/26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B379-4A18-4C66-96C8-088788AD1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92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7EDE-EF7E-4100-8135-9E2515DA1286}" type="datetimeFigureOut">
              <a:rPr lang="zh-CN" altLang="en-US" smtClean="0"/>
              <a:t>2014/10/26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B379-4A18-4C66-96C8-088788AD1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157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7EDE-EF7E-4100-8135-9E2515DA1286}" type="datetimeFigureOut">
              <a:rPr lang="zh-CN" altLang="en-US" smtClean="0"/>
              <a:t>2014/10/26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B379-4A18-4C66-96C8-088788AD1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294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7EDE-EF7E-4100-8135-9E2515DA1286}" type="datetimeFigureOut">
              <a:rPr lang="zh-CN" altLang="en-US" smtClean="0"/>
              <a:t>2014/10/26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B379-4A18-4C66-96C8-088788AD1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85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7EDE-EF7E-4100-8135-9E2515DA1286}" type="datetimeFigureOut">
              <a:rPr lang="zh-CN" altLang="en-US" smtClean="0"/>
              <a:t>2014/10/26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B379-4A18-4C66-96C8-088788AD1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54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7EDE-EF7E-4100-8135-9E2515DA1286}" type="datetimeFigureOut">
              <a:rPr lang="zh-CN" altLang="en-US" smtClean="0"/>
              <a:t>2014/10/26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B379-4A18-4C66-96C8-088788AD1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60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7EDE-EF7E-4100-8135-9E2515DA1286}" type="datetimeFigureOut">
              <a:rPr lang="zh-CN" altLang="en-US" smtClean="0"/>
              <a:t>2014/10/26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B379-4A18-4C66-96C8-088788AD1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71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7EDE-EF7E-4100-8135-9E2515DA1286}" type="datetimeFigureOut">
              <a:rPr lang="zh-CN" altLang="en-US" smtClean="0"/>
              <a:t>2014/10/26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B379-4A18-4C66-96C8-088788AD1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44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7EDE-EF7E-4100-8135-9E2515DA1286}" type="datetimeFigureOut">
              <a:rPr lang="zh-CN" altLang="en-US" smtClean="0"/>
              <a:t>2014/10/26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B379-4A18-4C66-96C8-088788AD1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33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7EDE-EF7E-4100-8135-9E2515DA1286}" type="datetimeFigureOut">
              <a:rPr lang="zh-CN" altLang="en-US" smtClean="0"/>
              <a:t>2014/10/26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B379-4A18-4C66-96C8-088788AD1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53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7EDE-EF7E-4100-8135-9E2515DA1286}" type="datetimeFigureOut">
              <a:rPr lang="zh-CN" altLang="en-US" smtClean="0"/>
              <a:t>2014/10/26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B379-4A18-4C66-96C8-088788AD1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55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7EDE-EF7E-4100-8135-9E2515DA1286}" type="datetimeFigureOut">
              <a:rPr lang="zh-CN" altLang="en-US" smtClean="0"/>
              <a:t>2014/10/26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B379-4A18-4C66-96C8-088788AD1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00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7967EDE-EF7E-4100-8135-9E2515DA1286}" type="datetimeFigureOut">
              <a:rPr lang="zh-CN" altLang="en-US" smtClean="0"/>
              <a:t>2014/10/26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394B379-4A18-4C66-96C8-088788AD1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79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  <p:sldLayoutId id="2147484045" r:id="rId13"/>
    <p:sldLayoutId id="2147484046" r:id="rId14"/>
    <p:sldLayoutId id="2147484047" r:id="rId15"/>
    <p:sldLayoutId id="2147484048" r:id="rId16"/>
    <p:sldLayoutId id="21474840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图像匹配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Magic closet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007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82737"/>
          </a:xfrm>
        </p:spPr>
        <p:txBody>
          <a:bodyPr/>
          <a:lstStyle/>
          <a:p>
            <a:r>
              <a:rPr lang="zh-CN" altLang="en-US" dirty="0" smtClean="0"/>
              <a:t>实现功能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06" y="1501254"/>
            <a:ext cx="6933063" cy="4694830"/>
          </a:xfrm>
        </p:spPr>
      </p:pic>
    </p:spTree>
    <p:extLst>
      <p:ext uri="{BB962C8B-B14F-4D97-AF65-F5344CB8AC3E}">
        <p14:creationId xmlns:p14="http://schemas.microsoft.com/office/powerpoint/2010/main" val="38716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01101"/>
          </a:xfrm>
        </p:spPr>
        <p:txBody>
          <a:bodyPr/>
          <a:lstStyle/>
          <a:p>
            <a:r>
              <a:rPr lang="zh-CN" altLang="en-US" dirty="0" smtClean="0"/>
              <a:t>项目分工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719618"/>
            <a:ext cx="10363826" cy="4071581"/>
          </a:xfrm>
        </p:spPr>
        <p:txBody>
          <a:bodyPr/>
          <a:lstStyle/>
          <a:p>
            <a:r>
              <a:rPr lang="zh-CN" altLang="en-US" dirty="0" smtClean="0"/>
              <a:t>图像处理</a:t>
            </a:r>
            <a:r>
              <a:rPr lang="en-US" altLang="zh-CN" dirty="0" smtClean="0"/>
              <a:t>(</a:t>
            </a:r>
            <a:r>
              <a:rPr lang="zh-CN" altLang="en-US" dirty="0" smtClean="0"/>
              <a:t>核心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使用开源代码库</a:t>
            </a:r>
            <a:r>
              <a:rPr lang="en-US" altLang="zh-CN" dirty="0" err="1" smtClean="0"/>
              <a:t>OpenCV</a:t>
            </a:r>
            <a:r>
              <a:rPr lang="zh-CN" altLang="en-US" dirty="0" smtClean="0"/>
              <a:t>，目前仅采用颜色的匹配。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图形界面</a:t>
            </a:r>
            <a:r>
              <a:rPr lang="en-US" altLang="zh-CN" dirty="0" smtClean="0"/>
              <a:t>(</a:t>
            </a:r>
            <a:r>
              <a:rPr lang="zh-CN" altLang="en-US" dirty="0" smtClean="0"/>
              <a:t>人机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Java</a:t>
            </a:r>
            <a:r>
              <a:rPr lang="zh-CN" altLang="en-US" dirty="0" smtClean="0"/>
              <a:t>或</a:t>
            </a:r>
            <a:r>
              <a:rPr lang="en-US" altLang="zh-CN" dirty="0" smtClean="0"/>
              <a:t>QT</a:t>
            </a:r>
            <a:r>
              <a:rPr lang="zh-CN" altLang="en-US" dirty="0" smtClean="0"/>
              <a:t>，根据</a:t>
            </a:r>
            <a:r>
              <a:rPr lang="en-US" altLang="zh-CN" dirty="0" smtClean="0"/>
              <a:t>OPENCV</a:t>
            </a:r>
            <a:r>
              <a:rPr lang="zh-CN" altLang="en-US" dirty="0" smtClean="0"/>
              <a:t>提供的接口实现。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7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TC104033925[[fn=水滴]]</Template>
  <TotalTime>36</TotalTime>
  <Words>44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Tw Cen MT</vt:lpstr>
      <vt:lpstr>宋体</vt:lpstr>
      <vt:lpstr>Arial</vt:lpstr>
      <vt:lpstr>水滴</vt:lpstr>
      <vt:lpstr>图像匹配</vt:lpstr>
      <vt:lpstr>实现功能</vt:lpstr>
      <vt:lpstr>项目分工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图像匹配</dc:title>
  <dc:creator>huiwanqsct</dc:creator>
  <cp:lastModifiedBy>huiwanqsct</cp:lastModifiedBy>
  <cp:revision>5</cp:revision>
  <dcterms:created xsi:type="dcterms:W3CDTF">2014-10-26T12:23:20Z</dcterms:created>
  <dcterms:modified xsi:type="dcterms:W3CDTF">2014-10-26T13:10:37Z</dcterms:modified>
</cp:coreProperties>
</file>