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03" r:id="rId2"/>
    <p:sldId id="1129" r:id="rId3"/>
  </p:sldIdLst>
  <p:sldSz cx="9144000" cy="5143500" type="screen16x9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4">
          <p15:clr>
            <a:srgbClr val="A4A3A4"/>
          </p15:clr>
        </p15:guide>
        <p15:guide id="2" orient="horz" pos="1513">
          <p15:clr>
            <a:srgbClr val="A4A3A4"/>
          </p15:clr>
        </p15:guide>
        <p15:guide id="3" orient="horz" pos="1850">
          <p15:clr>
            <a:srgbClr val="A4A3A4"/>
          </p15:clr>
        </p15:guide>
        <p15:guide id="4" orient="horz" pos="2511">
          <p15:clr>
            <a:srgbClr val="A4A3A4"/>
          </p15:clr>
        </p15:guide>
        <p15:guide id="5" orient="horz" pos="2902">
          <p15:clr>
            <a:srgbClr val="A4A3A4"/>
          </p15:clr>
        </p15:guide>
        <p15:guide id="6" pos="305">
          <p15:clr>
            <a:srgbClr val="A4A3A4"/>
          </p15:clr>
        </p15:guide>
        <p15:guide id="7" pos="1063">
          <p15:clr>
            <a:srgbClr val="A4A3A4"/>
          </p15:clr>
        </p15:guide>
        <p15:guide id="8" pos="2078">
          <p15:clr>
            <a:srgbClr val="A4A3A4"/>
          </p15:clr>
        </p15:guide>
        <p15:guide id="9" pos="3439">
          <p15:clr>
            <a:srgbClr val="A4A3A4"/>
          </p15:clr>
        </p15:guide>
        <p15:guide id="10" pos="4422">
          <p15:clr>
            <a:srgbClr val="A4A3A4"/>
          </p15:clr>
        </p15:guide>
        <p15:guide id="11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pos="20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User" initials="MOU" lastIdx="20" clrIdx="2">
    <p:extLst/>
  </p:cmAuthor>
  <p:cmAuthor id="4" name="Wang, Shuchao" initials="WS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00"/>
    <a:srgbClr val="E2580E"/>
    <a:srgbClr val="E07814"/>
    <a:srgbClr val="FF8300"/>
    <a:srgbClr val="F8B878"/>
    <a:srgbClr val="3171BD"/>
    <a:srgbClr val="F85415"/>
    <a:srgbClr val="000000"/>
    <a:srgbClr val="F08422"/>
    <a:srgbClr val="F2A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6267" autoAdjust="0"/>
  </p:normalViewPr>
  <p:slideViewPr>
    <p:cSldViewPr snapToObjects="1">
      <p:cViewPr>
        <p:scale>
          <a:sx n="120" d="100"/>
          <a:sy n="120" d="100"/>
        </p:scale>
        <p:origin x="1320" y="-48"/>
      </p:cViewPr>
      <p:guideLst>
        <p:guide orient="horz" pos="1004"/>
        <p:guide orient="horz" pos="1513"/>
        <p:guide orient="horz" pos="1850"/>
        <p:guide orient="horz" pos="2511"/>
        <p:guide orient="horz" pos="2902"/>
        <p:guide pos="305"/>
        <p:guide pos="1063"/>
        <p:guide pos="2078"/>
        <p:guide pos="3439"/>
        <p:guide pos="4422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560" y="-128"/>
      </p:cViewPr>
      <p:guideLst>
        <p:guide orient="horz" pos="2689"/>
        <p:guide pos="20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0894B92-CFD7-49D7-8282-D01DCF5CF0E2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065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AF4AF3D-173B-47BB-9EDB-615CB4F9423A}" type="datetime1">
              <a:rPr lang="zh-CN" altLang="en-US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E7DAE3-E239-4C94-A11E-2D9236EEF3A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52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kumimoji="1" lang="ja-JP" altLang="en-US"/>
              <a:t>简化标题</a:t>
            </a:r>
            <a:endParaRPr kumimoji="1" lang="zh-CN" altLang="en-US" dirty="0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AA345-EEAA-4D26-9BDB-905BB408A8C0}" type="slidenum">
              <a:rPr lang="zh-CN" altLang="en-US"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926" y="4594225"/>
            <a:ext cx="1332148" cy="54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926" y="4594225"/>
            <a:ext cx="1332148" cy="54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V_shenzhen.png"/>
          <p:cNvPicPr>
            <a:picLocks noChangeAspect="1"/>
          </p:cNvPicPr>
          <p:nvPr userDrawn="1"/>
        </p:nvPicPr>
        <p:blipFill>
          <a:blip r:embed="rId2"/>
          <a:srcRect l="63075" t="86430" r="10339"/>
          <a:stretch>
            <a:fillRect/>
          </a:stretch>
        </p:blipFill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2009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562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3" descr="C:\Users\lenovo\Desktop\UEP品牌和宣传计划\创新工场简介\创新工场logo2016_简体版透明底黑字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-9856"/>
            <a:ext cx="1620000" cy="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B03FE2-52CE-469D-91D1-9C48C2FA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F74BD674-2735-40A9-BA64-22BB402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15327A96-CD54-4F98-A007-41B3F758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F1C-CDAB-4967-80C9-0B2717A13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V_shenzhen.png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80FF00">
                <a:tint val="45000"/>
                <a:satMod val="400000"/>
              </a:srgbClr>
            </a:duotone>
          </a:blip>
          <a:srcRect l="49579" t="86415" r="23805"/>
          <a:stretch>
            <a:fillRect/>
          </a:stretch>
        </p:blipFill>
        <p:spPr>
          <a:xfrm>
            <a:off x="0" y="0"/>
            <a:ext cx="9144000" cy="72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562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59482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V_shenzhen.png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66CCFF">
                <a:tint val="45000"/>
                <a:satMod val="400000"/>
              </a:srgbClr>
            </a:duotone>
          </a:blip>
          <a:srcRect l="45695" t="86497" r="27721" b="2"/>
          <a:stretch>
            <a:fillRect/>
          </a:stretch>
        </p:blipFill>
        <p:spPr>
          <a:xfrm>
            <a:off x="0" y="0"/>
            <a:ext cx="9144000" cy="7163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562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59482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0" y="0"/>
            <a:ext cx="9144000" cy="827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2666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6667"/>
            <a:ext cx="8229600" cy="376795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59482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0" y="0"/>
            <a:ext cx="9144000" cy="827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82666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6667"/>
            <a:ext cx="8229600" cy="376795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926" y="4594225"/>
            <a:ext cx="1332148" cy="54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323850" y="339725"/>
            <a:ext cx="133350" cy="630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>
                <a:solidFill>
                  <a:srgbClr val="FFFFFF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59482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>
                <a:solidFill>
                  <a:srgbClr val="FFFFFF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827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666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6667"/>
            <a:ext cx="8229600" cy="376795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>
                <a:solidFill>
                  <a:srgbClr val="FFFFFF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59482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827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666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6667"/>
            <a:ext cx="8229600" cy="376795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>
                <a:solidFill>
                  <a:srgbClr val="FFFFFF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31888"/>
            <a:ext cx="9144000" cy="287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4" descr="创新工场AI工程院_灵.jpg"/>
          <p:cNvPicPr>
            <a:picLocks noChangeAspect="1"/>
          </p:cNvPicPr>
          <p:nvPr userDrawn="1"/>
        </p:nvPicPr>
        <p:blipFill>
          <a:blip r:embed="rId2"/>
          <a:srcRect l="2" t="-2" r="50208" b="33240"/>
          <a:stretch>
            <a:fillRect/>
          </a:stretch>
        </p:blipFill>
        <p:spPr bwMode="auto">
          <a:xfrm>
            <a:off x="647700" y="1131888"/>
            <a:ext cx="28638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346448"/>
            <a:ext cx="4678288" cy="178305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79912" y="3129508"/>
            <a:ext cx="4678288" cy="88240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err="1"/>
              <a:t>单击此处编辑母版副标题样式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926" y="4594225"/>
            <a:ext cx="1332148" cy="54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err="1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err="1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V_Nest_blurred.png"/>
          <p:cNvPicPr>
            <a:picLocks noChangeAspect="1"/>
          </p:cNvPicPr>
          <p:nvPr userDrawn="1"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err="1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V_shenzh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732213"/>
            <a:ext cx="91440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38957"/>
            <a:ext cx="7772400" cy="1102519"/>
          </a:xfrm>
          <a:effectLst/>
        </p:spPr>
        <p:txBody>
          <a:bodyPr>
            <a:norm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41476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Picture 3" descr="C:\Users\lenovo\Desktop\UEP品牌和宣传计划\创新工场简介\创新工场logo2016_简体版透明底黑字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86" y="483518"/>
            <a:ext cx="2052228" cy="10261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标题幻灯片">
    <p:bg>
      <p:bgPr>
        <a:gradFill rotWithShape="1">
          <a:gsLst>
            <a:gs pos="0">
              <a:srgbClr val="40404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09726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551970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V_Nest_blurred.png"/>
          <p:cNvPicPr>
            <a:picLocks noChangeAspect="1"/>
          </p:cNvPicPr>
          <p:nvPr userDrawn="1"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创新工场AI工程院_灵.jpg"/>
          <p:cNvPicPr>
            <a:picLocks noChangeAspect="1"/>
          </p:cNvPicPr>
          <p:nvPr userDrawn="1"/>
        </p:nvPicPr>
        <p:blipFill>
          <a:blip r:embed="rId2"/>
          <a:srcRect l="-2" t="-2" r="35" b="2502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14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_BigBang.jpeg"/>
          <p:cNvPicPr>
            <a:picLocks noChangeAspect="1"/>
          </p:cNvPicPr>
          <p:nvPr userDrawn="1"/>
        </p:nvPicPr>
        <p:blipFill>
          <a:blip r:embed="rId2"/>
          <a:srcRect b="2500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00" y="4695986"/>
            <a:ext cx="1459384" cy="413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323850" y="339725"/>
            <a:ext cx="133350" cy="630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200"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48" y="382472"/>
            <a:ext cx="1332148" cy="5447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Palatino Linotype" panose="02040502050505030304" charset="0"/>
                <a:ea typeface="楷体" panose="0201060906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u="none" strike="noStrike" kern="1200" cap="none" spc="0" normalizeH="0" dirty="0">
                <a:solidFill>
                  <a:schemeClr val="tx1">
                    <a:tint val="75000"/>
                  </a:schemeClr>
                </a:solidFill>
                <a:latin typeface="Palatino Linotype" panose="02040502050505030304" charset="0"/>
                <a:ea typeface="楷体" panose="0201060906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30BF2E6-4E95-4988-8B2D-2EC200EE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4F1C-CDAB-4967-80C9-0B2717A13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ctr" rtl="0" fontAlgn="base">
        <a:lnSpc>
          <a:spcPct val="110000"/>
        </a:lnSpc>
        <a:spcBef>
          <a:spcPct val="0"/>
        </a:spcBef>
        <a:spcAft>
          <a:spcPct val="0"/>
        </a:spcAft>
        <a:defRPr sz="48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j-cs"/>
        </a:defRPr>
      </a:lvl1pPr>
      <a:lvl2pPr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2pPr>
      <a:lvl3pPr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3pPr>
      <a:lvl4pPr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4pPr>
      <a:lvl5pPr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Arial" panose="020B0604020202020204" pitchFamily="34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Palatino Linotype" panose="02040502050505030304" charset="0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xmlns="" id="{D3D1E561-23CC-4D40-B8B5-D06E28DC5D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20779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>
            <a:extLst>
              <a:ext uri="{FF2B5EF4-FFF2-40B4-BE49-F238E27FC236}">
                <a16:creationId xmlns:a16="http://schemas.microsoft.com/office/drawing/2014/main" xmlns="" id="{F54056C5-F084-4248-A243-F36FF12519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8673" name="Title 1"/>
          <p:cNvSpPr>
            <a:spLocks noGrp="1"/>
          </p:cNvSpPr>
          <p:nvPr>
            <p:ph type="ctrTitle"/>
          </p:nvPr>
        </p:nvSpPr>
        <p:spPr>
          <a:xfrm>
            <a:off x="1151620" y="1635646"/>
            <a:ext cx="7086600" cy="1103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GPT-3</a:t>
            </a:r>
            <a:r>
              <a:rPr lang="zh-CN" altLang="en-US" sz="2000" b="1" dirty="0" smtClean="0">
                <a:latin typeface="+mj-ea"/>
                <a:ea typeface="+mj-ea"/>
              </a:rPr>
              <a:t> </a:t>
            </a:r>
            <a:r>
              <a:rPr lang="zh-CN" altLang="en-US" sz="2000" b="1" dirty="0" smtClean="0">
                <a:latin typeface="+mj-ea"/>
                <a:ea typeface="+mj-ea"/>
              </a:rPr>
              <a:t>研究报告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16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创新工场</a:t>
            </a:r>
            <a:r>
              <a:rPr lang="en-US" altLang="zh-CN" sz="1400" dirty="0" smtClean="0">
                <a:latin typeface="+mn-ea"/>
                <a:ea typeface="+mn-ea"/>
              </a:rPr>
              <a:t>AI</a:t>
            </a:r>
            <a:r>
              <a:rPr lang="zh-CN" altLang="en-US" sz="1400" dirty="0" smtClean="0">
                <a:latin typeface="+mn-ea"/>
                <a:ea typeface="+mn-ea"/>
              </a:rPr>
              <a:t>工程院</a:t>
            </a:r>
            <a:endParaRPr 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8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9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RePXb6TR6OAY0GrhA1pw"/>
</p:tagLst>
</file>

<file path=ppt/theme/theme1.xml><?xml version="1.0" encoding="utf-8"?>
<a:theme xmlns:a="http://schemas.openxmlformats.org/drawingml/2006/main" name="Office 主题">
  <a:themeElements>
    <a:clrScheme name="SV1">
      <a:dk1>
        <a:srgbClr val="666666"/>
      </a:dk1>
      <a:lt1>
        <a:sysClr val="window" lastClr="FFFFFF"/>
      </a:lt1>
      <a:dk2>
        <a:srgbClr val="000000"/>
      </a:dk2>
      <a:lt2>
        <a:srgbClr val="FFFFFF"/>
      </a:lt2>
      <a:accent1>
        <a:srgbClr val="F28400"/>
      </a:accent1>
      <a:accent2>
        <a:srgbClr val="EE6B00"/>
      </a:accent2>
      <a:accent3>
        <a:srgbClr val="3D8007"/>
      </a:accent3>
      <a:accent4>
        <a:srgbClr val="8EC727"/>
      </a:accent4>
      <a:accent5>
        <a:srgbClr val="00B0F0"/>
      </a:accent5>
      <a:accent6>
        <a:srgbClr val="0070C0"/>
      </a:accent6>
      <a:hlink>
        <a:srgbClr val="FF6600"/>
      </a:hlink>
      <a:folHlink>
        <a:srgbClr val="CC3300"/>
      </a:folHlink>
    </a:clrScheme>
    <a:fontScheme name="INWAY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185162</TotalTime>
  <Words>10</Words>
  <Application>Microsoft Macintosh PowerPoint</Application>
  <PresentationFormat>全屏显示(16:9)</PresentationFormat>
  <Paragraphs>5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Calibri</vt:lpstr>
      <vt:lpstr>ＭＳ Ｐゴシック</vt:lpstr>
      <vt:lpstr>Palatino Linotype</vt:lpstr>
      <vt:lpstr>楷体</vt:lpstr>
      <vt:lpstr>宋体</vt:lpstr>
      <vt:lpstr>微软雅黑</vt:lpstr>
      <vt:lpstr>Office 主题</vt:lpstr>
      <vt:lpstr>think-cell Slide</vt:lpstr>
      <vt:lpstr>GPT-3 研究报告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creator>Sinovation Ventures</dc:creator>
  <cp:lastModifiedBy>叶奇意</cp:lastModifiedBy>
  <cp:revision>4261</cp:revision>
  <cp:lastPrinted>2019-01-29T06:59:51Z</cp:lastPrinted>
  <dcterms:created xsi:type="dcterms:W3CDTF">2012-04-29T04:12:00Z</dcterms:created>
  <dcterms:modified xsi:type="dcterms:W3CDTF">2020-09-02T10:29:21Z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