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3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0" orient="horz" pos="890" userDrawn="1">
          <p15:clr>
            <a:srgbClr val="A4A3A4"/>
          </p15:clr>
        </p15:guide>
        <p15:guide id="21"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B600"/>
    <a:srgbClr val="FFD42E"/>
    <a:srgbClr val="F7971D"/>
    <a:srgbClr val="7500C0"/>
    <a:srgbClr val="31BAA0"/>
    <a:srgbClr val="78CFBF"/>
    <a:srgbClr val="81459A"/>
    <a:srgbClr val="4DC6E3"/>
    <a:srgbClr val="8EC6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7893" autoAdjust="0"/>
  </p:normalViewPr>
  <p:slideViewPr>
    <p:cSldViewPr>
      <p:cViewPr varScale="1">
        <p:scale>
          <a:sx n="91" d="100"/>
          <a:sy n="91" d="100"/>
        </p:scale>
        <p:origin x="208" y="280"/>
      </p:cViewPr>
      <p:guideLst>
        <p:guide orient="horz" pos="89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986"/>
    </p:cViewPr>
  </p:sorterViewPr>
  <p:notesViewPr>
    <p:cSldViewPr showGuides="1">
      <p:cViewPr varScale="1">
        <p:scale>
          <a:sx n="46" d="100"/>
          <a:sy n="46" d="100"/>
        </p:scale>
        <p:origin x="2501"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DF0D1C-6BBB-4D0F-825D-AB5615F85767}" type="datetimeFigureOut">
              <a:rPr lang="en-AU" smtClean="0"/>
              <a:t>2/6/21</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EB3A75-3D45-48A3-A205-F58769396C86}" type="slidenum">
              <a:rPr lang="en-AU" smtClean="0"/>
              <a:t>‹#›</a:t>
            </a:fld>
            <a:endParaRPr lang="en-AU"/>
          </a:p>
        </p:txBody>
      </p:sp>
    </p:spTree>
    <p:extLst>
      <p:ext uri="{BB962C8B-B14F-4D97-AF65-F5344CB8AC3E}">
        <p14:creationId xmlns:p14="http://schemas.microsoft.com/office/powerpoint/2010/main" val="1199211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F651E-BA7C-4E9C-8918-9342026E9CA9}" type="datetimeFigureOut">
              <a:rPr lang="en-AU" smtClean="0"/>
              <a:t>2/6/21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2469E-A12A-44A9-9907-2A6DE1949567}" type="slidenum">
              <a:rPr lang="en-AU" smtClean="0"/>
              <a:t>‹#›</a:t>
            </a:fld>
            <a:endParaRPr lang="en-AU"/>
          </a:p>
        </p:txBody>
      </p:sp>
    </p:spTree>
    <p:extLst>
      <p:ext uri="{BB962C8B-B14F-4D97-AF65-F5344CB8AC3E}">
        <p14:creationId xmlns:p14="http://schemas.microsoft.com/office/powerpoint/2010/main" val="172461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Sprache</a:t>
            </a:r>
            <a:r>
              <a:rPr lang="en-US" dirty="0"/>
              <a:t>: English</a:t>
            </a:r>
          </a:p>
          <a:p>
            <a:r>
              <a:rPr lang="en-US" dirty="0" err="1"/>
              <a:t>Fokus</a:t>
            </a:r>
            <a:r>
              <a:rPr lang="en-US" dirty="0"/>
              <a:t>: </a:t>
            </a:r>
            <a:r>
              <a:rPr lang="en-US" dirty="0" err="1"/>
              <a:t>Technisch</a:t>
            </a:r>
            <a:endParaRPr lang="en-US" dirty="0"/>
          </a:p>
          <a:p>
            <a:r>
              <a:rPr lang="en-US" dirty="0"/>
              <a:t>I haven’t received the Accenture email and Accenture mobile, so I am using my school email account. I will update it as soon as I received my Accenture email address.</a:t>
            </a:r>
          </a:p>
        </p:txBody>
      </p:sp>
      <p:sp>
        <p:nvSpPr>
          <p:cNvPr id="4" name="Foliennummernplatzhalter 3"/>
          <p:cNvSpPr>
            <a:spLocks noGrp="1"/>
          </p:cNvSpPr>
          <p:nvPr>
            <p:ph type="sldNum" sz="quarter" idx="5"/>
          </p:nvPr>
        </p:nvSpPr>
        <p:spPr/>
        <p:txBody>
          <a:bodyPr/>
          <a:lstStyle/>
          <a:p>
            <a:fld id="{34C2469E-A12A-44A9-9907-2A6DE1949567}" type="slidenum">
              <a:rPr lang="en-AU" smtClean="0"/>
              <a:t>1</a:t>
            </a:fld>
            <a:endParaRPr lang="en-AU"/>
          </a:p>
        </p:txBody>
      </p:sp>
    </p:spTree>
    <p:extLst>
      <p:ext uri="{BB962C8B-B14F-4D97-AF65-F5344CB8AC3E}">
        <p14:creationId xmlns:p14="http://schemas.microsoft.com/office/powerpoint/2010/main" val="2439488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V Template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b="0">
                <a:latin typeface="+mn-lt"/>
              </a:defRPr>
            </a:lvl1pPr>
          </a:lstStyle>
          <a:p>
            <a:fld id="{0D558541-60C9-42A2-8392-FF12533A6B7A}" type="slidenum">
              <a:rPr lang="en-US" smtClean="0"/>
              <a:pPr/>
              <a:t>‹#›</a:t>
            </a:fld>
            <a:endParaRPr lang="en-US" dirty="0"/>
          </a:p>
        </p:txBody>
      </p:sp>
      <p:sp>
        <p:nvSpPr>
          <p:cNvPr id="7" name="Text Placeholder 6"/>
          <p:cNvSpPr>
            <a:spLocks noGrp="1"/>
          </p:cNvSpPr>
          <p:nvPr>
            <p:ph type="body" sz="quarter" idx="13" hasCustomPrompt="1"/>
          </p:nvPr>
        </p:nvSpPr>
        <p:spPr>
          <a:xfrm>
            <a:off x="360000" y="1790947"/>
            <a:ext cx="2880000" cy="4320000"/>
          </a:xfrm>
        </p:spPr>
        <p:txBody>
          <a:bodyPr vert="horz" lIns="0" tIns="0" rIns="0" bIns="0" rtlCol="0">
            <a:noAutofit/>
          </a:bodyPr>
          <a:lstStyle>
            <a:lvl1pPr>
              <a:lnSpc>
                <a:spcPct val="100000"/>
              </a:lnSpc>
              <a:spcBef>
                <a:spcPts val="200"/>
              </a:spcBef>
              <a:spcAft>
                <a:spcPts val="200"/>
              </a:spcAft>
              <a:defRPr lang="en-US" sz="1200" dirty="0" smtClean="0">
                <a:solidFill>
                  <a:schemeClr val="accent2"/>
                </a:solidFill>
                <a:latin typeface="Graphik Black" panose="020B0A03030202060203" pitchFamily="34" charset="0"/>
              </a:defRPr>
            </a:lvl1pPr>
            <a:lvl2pPr marL="182875">
              <a:lnSpc>
                <a:spcPct val="100000"/>
              </a:lnSpc>
              <a:spcBef>
                <a:spcPts val="0"/>
              </a:spcBef>
              <a:spcAft>
                <a:spcPts val="200"/>
              </a:spcAft>
              <a:defRPr lang="en-US" sz="1100" dirty="0" smtClean="0"/>
            </a:lvl2pPr>
            <a:lvl3pPr marL="365751">
              <a:lnSpc>
                <a:spcPct val="100000"/>
              </a:lnSpc>
              <a:spcBef>
                <a:spcPts val="0"/>
              </a:spcBef>
              <a:spcAft>
                <a:spcPts val="600"/>
              </a:spcAft>
              <a:defRPr lang="en-US" sz="1200" dirty="0" smtClean="0"/>
            </a:lvl3pPr>
            <a:lvl4pPr>
              <a:lnSpc>
                <a:spcPct val="100000"/>
              </a:lnSpc>
              <a:spcBef>
                <a:spcPts val="0"/>
              </a:spcBef>
              <a:spcAft>
                <a:spcPts val="600"/>
              </a:spcAft>
              <a:defRPr lang="en-US" sz="1200" dirty="0" smtClean="0"/>
            </a:lvl4pPr>
            <a:lvl5pPr>
              <a:lnSpc>
                <a:spcPct val="100000"/>
              </a:lnSpc>
              <a:spcBef>
                <a:spcPts val="0"/>
              </a:spcBef>
              <a:spcAft>
                <a:spcPts val="600"/>
              </a:spcAft>
              <a:defRPr lang="en-US" sz="1200" dirty="0"/>
            </a:lvl5pPr>
          </a:lstStyle>
          <a:p>
            <a:pPr lvl="0"/>
            <a:r>
              <a:rPr lang="de-DE" dirty="0"/>
              <a:t>FORMATVORLAGEN DES TEXTMASTERS BEARBEITEN</a:t>
            </a:r>
          </a:p>
          <a:p>
            <a:pPr lvl="1"/>
            <a:r>
              <a:rPr lang="de-DE" dirty="0"/>
              <a:t>Zweite Ebene</a:t>
            </a:r>
            <a:endParaRPr lang="en-US" dirty="0"/>
          </a:p>
        </p:txBody>
      </p:sp>
      <p:sp>
        <p:nvSpPr>
          <p:cNvPr id="2" name="Titel 1"/>
          <p:cNvSpPr>
            <a:spLocks noGrp="1"/>
          </p:cNvSpPr>
          <p:nvPr>
            <p:ph type="title" hasCustomPrompt="1"/>
          </p:nvPr>
        </p:nvSpPr>
        <p:spPr>
          <a:xfrm>
            <a:off x="1619999" y="324000"/>
            <a:ext cx="10263591" cy="360000"/>
          </a:xfrm>
        </p:spPr>
        <p:txBody>
          <a:bodyPr/>
          <a:lstStyle>
            <a:lvl1pPr>
              <a:defRPr>
                <a:solidFill>
                  <a:schemeClr val="accent2"/>
                </a:solidFill>
              </a:defRPr>
            </a:lvl1pPr>
          </a:lstStyle>
          <a:p>
            <a:r>
              <a:rPr lang="de-DE" dirty="0"/>
              <a:t>FIRST LINE HEADER</a:t>
            </a:r>
            <a:endParaRPr lang="en-US" dirty="0"/>
          </a:p>
        </p:txBody>
      </p:sp>
      <p:sp>
        <p:nvSpPr>
          <p:cNvPr id="4" name="Textplatzhalter 3">
            <a:extLst>
              <a:ext uri="{FF2B5EF4-FFF2-40B4-BE49-F238E27FC236}">
                <a16:creationId xmlns:a16="http://schemas.microsoft.com/office/drawing/2014/main" id="{DA672DE8-D926-41C6-ADDB-931E92E47118}"/>
              </a:ext>
            </a:extLst>
          </p:cNvPr>
          <p:cNvSpPr>
            <a:spLocks noGrp="1"/>
          </p:cNvSpPr>
          <p:nvPr>
            <p:ph type="body" sz="quarter" idx="14" hasCustomPrompt="1"/>
          </p:nvPr>
        </p:nvSpPr>
        <p:spPr>
          <a:xfrm>
            <a:off x="1619999" y="927369"/>
            <a:ext cx="10264025" cy="288000"/>
          </a:xfrm>
        </p:spPr>
        <p:txBody>
          <a:bodyPr anchor="b"/>
          <a:lstStyle>
            <a:lvl1pPr algn="l" defTabSz="1734634" rtl="0" eaLnBrk="1" latinLnBrk="0" hangingPunct="1">
              <a:lnSpc>
                <a:spcPct val="80000"/>
              </a:lnSpc>
              <a:spcBef>
                <a:spcPct val="0"/>
              </a:spcBef>
              <a:buNone/>
              <a:defRPr lang="de-DE" sz="2000" b="0" i="0" kern="1200" cap="all" spc="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5" name="Textplatzhalter 4">
            <a:extLst>
              <a:ext uri="{FF2B5EF4-FFF2-40B4-BE49-F238E27FC236}">
                <a16:creationId xmlns:a16="http://schemas.microsoft.com/office/drawing/2014/main" id="{01C8EFE0-0BBB-41FC-806F-7C6478D56A3D}"/>
              </a:ext>
            </a:extLst>
          </p:cNvPr>
          <p:cNvSpPr>
            <a:spLocks noGrp="1"/>
          </p:cNvSpPr>
          <p:nvPr>
            <p:ph type="body" sz="quarter" idx="15"/>
          </p:nvPr>
        </p:nvSpPr>
        <p:spPr>
          <a:xfrm>
            <a:off x="1620000" y="1215158"/>
            <a:ext cx="10267750" cy="288000"/>
          </a:xfrm>
        </p:spPr>
        <p:txBody>
          <a:bodyPr/>
          <a:lstStyle>
            <a:lvl1pPr>
              <a:defRPr sz="1600" b="0"/>
            </a:lvl1pPr>
          </a:lstStyle>
          <a:p>
            <a:pPr lvl="0"/>
            <a:r>
              <a:rPr lang="de-DE" dirty="0"/>
              <a:t>Mastertextformat bearbeiten</a:t>
            </a:r>
            <a:endParaRPr lang="en-US" dirty="0"/>
          </a:p>
        </p:txBody>
      </p:sp>
      <p:sp>
        <p:nvSpPr>
          <p:cNvPr id="9" name="Text Placeholder 6">
            <a:extLst>
              <a:ext uri="{FF2B5EF4-FFF2-40B4-BE49-F238E27FC236}">
                <a16:creationId xmlns:a16="http://schemas.microsoft.com/office/drawing/2014/main" id="{7788EB4A-3C46-4BE6-96EF-D23373C91793}"/>
              </a:ext>
            </a:extLst>
          </p:cNvPr>
          <p:cNvSpPr>
            <a:spLocks noGrp="1"/>
          </p:cNvSpPr>
          <p:nvPr>
            <p:ph type="body" sz="quarter" idx="16" hasCustomPrompt="1"/>
          </p:nvPr>
        </p:nvSpPr>
        <p:spPr>
          <a:xfrm>
            <a:off x="3611564" y="1790947"/>
            <a:ext cx="3924300" cy="4320000"/>
          </a:xfrm>
        </p:spPr>
        <p:txBody>
          <a:bodyPr vert="horz" lIns="0" tIns="0" rIns="0" bIns="0" rtlCol="0">
            <a:noAutofit/>
          </a:bodyPr>
          <a:lstStyle>
            <a:lvl1pPr>
              <a:lnSpc>
                <a:spcPct val="100000"/>
              </a:lnSpc>
              <a:spcBef>
                <a:spcPts val="200"/>
              </a:spcBef>
              <a:spcAft>
                <a:spcPts val="200"/>
              </a:spcAft>
              <a:defRPr lang="en-US" sz="1200" dirty="0" smtClean="0">
                <a:solidFill>
                  <a:schemeClr val="accent2"/>
                </a:solidFill>
                <a:latin typeface="Graphik Black" panose="020B0A03030202060203" pitchFamily="34" charset="0"/>
              </a:defRPr>
            </a:lvl1pPr>
            <a:lvl2pPr marL="0" indent="0">
              <a:lnSpc>
                <a:spcPct val="100000"/>
              </a:lnSpc>
              <a:spcBef>
                <a:spcPts val="0"/>
              </a:spcBef>
              <a:spcAft>
                <a:spcPts val="200"/>
              </a:spcAft>
              <a:buFontTx/>
              <a:buNone/>
              <a:defRPr lang="en-US" sz="1100" dirty="0" smtClean="0"/>
            </a:lvl2pPr>
            <a:lvl3pPr marL="182563" indent="-182563">
              <a:lnSpc>
                <a:spcPct val="100000"/>
              </a:lnSpc>
              <a:spcBef>
                <a:spcPts val="0"/>
              </a:spcBef>
              <a:spcAft>
                <a:spcPts val="200"/>
              </a:spcAft>
              <a:buFont typeface="Arial" panose="020B0604020202020204" pitchFamily="34" charset="0"/>
              <a:buChar char="•"/>
              <a:defRPr lang="en-US" sz="1000" dirty="0" smtClean="0"/>
            </a:lvl3pPr>
            <a:lvl4pPr marL="541338" indent="-182563">
              <a:lnSpc>
                <a:spcPct val="100000"/>
              </a:lnSpc>
              <a:spcBef>
                <a:spcPts val="0"/>
              </a:spcBef>
              <a:spcAft>
                <a:spcPts val="600"/>
              </a:spcAft>
              <a:buFont typeface="Symbol" panose="05050102010706020507" pitchFamily="18" charset="2"/>
              <a:buChar char="-"/>
              <a:defRPr lang="en-US" sz="1200" dirty="0" smtClean="0"/>
            </a:lvl4pPr>
            <a:lvl5pPr>
              <a:lnSpc>
                <a:spcPct val="100000"/>
              </a:lnSpc>
              <a:spcBef>
                <a:spcPts val="0"/>
              </a:spcBef>
              <a:spcAft>
                <a:spcPts val="600"/>
              </a:spcAft>
              <a:defRPr lang="en-US" sz="1200" dirty="0"/>
            </a:lvl5pPr>
          </a:lstStyle>
          <a:p>
            <a:pPr lvl="0"/>
            <a:r>
              <a:rPr lang="de-DE" dirty="0"/>
              <a:t>FORMATVORLAGEN DES TEXTMASTERS BEARBEITEN</a:t>
            </a:r>
          </a:p>
          <a:p>
            <a:pPr lvl="1"/>
            <a:r>
              <a:rPr lang="de-DE" dirty="0"/>
              <a:t>Zweite Ebene</a:t>
            </a:r>
          </a:p>
          <a:p>
            <a:pPr lvl="2"/>
            <a:r>
              <a:rPr lang="de-DE" dirty="0"/>
              <a:t>Dritte Ebene</a:t>
            </a:r>
            <a:endParaRPr lang="en-US" dirty="0"/>
          </a:p>
        </p:txBody>
      </p:sp>
      <p:sp>
        <p:nvSpPr>
          <p:cNvPr id="10" name="Text Placeholder 6">
            <a:extLst>
              <a:ext uri="{FF2B5EF4-FFF2-40B4-BE49-F238E27FC236}">
                <a16:creationId xmlns:a16="http://schemas.microsoft.com/office/drawing/2014/main" id="{65061EAC-34E0-431C-8196-ADF8180BC8A6}"/>
              </a:ext>
            </a:extLst>
          </p:cNvPr>
          <p:cNvSpPr>
            <a:spLocks noGrp="1"/>
          </p:cNvSpPr>
          <p:nvPr>
            <p:ph type="body" sz="quarter" idx="17" hasCustomPrompt="1"/>
          </p:nvPr>
        </p:nvSpPr>
        <p:spPr>
          <a:xfrm>
            <a:off x="7932420" y="1790947"/>
            <a:ext cx="3960000" cy="4329053"/>
          </a:xfrm>
        </p:spPr>
        <p:txBody>
          <a:bodyPr vert="horz" lIns="0" tIns="0" rIns="0" bIns="0" rtlCol="0">
            <a:noAutofit/>
          </a:bodyPr>
          <a:lstStyle>
            <a:lvl1pPr>
              <a:lnSpc>
                <a:spcPct val="100000"/>
              </a:lnSpc>
              <a:spcBef>
                <a:spcPts val="200"/>
              </a:spcBef>
              <a:spcAft>
                <a:spcPts val="200"/>
              </a:spcAft>
              <a:defRPr lang="en-US" sz="1200" dirty="0" smtClean="0">
                <a:solidFill>
                  <a:schemeClr val="accent2"/>
                </a:solidFill>
                <a:latin typeface="Graphik Black" panose="020B0A03030202060203" pitchFamily="34" charset="0"/>
              </a:defRPr>
            </a:lvl1pPr>
            <a:lvl2pPr marL="0" indent="0">
              <a:lnSpc>
                <a:spcPct val="100000"/>
              </a:lnSpc>
              <a:spcBef>
                <a:spcPts val="0"/>
              </a:spcBef>
              <a:spcAft>
                <a:spcPts val="200"/>
              </a:spcAft>
              <a:buFontTx/>
              <a:buNone/>
              <a:defRPr lang="en-US" sz="1100" dirty="0" smtClean="0">
                <a:latin typeface="+mj-lt"/>
              </a:defRPr>
            </a:lvl2pPr>
            <a:lvl3pPr marL="0" indent="0">
              <a:lnSpc>
                <a:spcPct val="100000"/>
              </a:lnSpc>
              <a:spcBef>
                <a:spcPts val="0"/>
              </a:spcBef>
              <a:spcAft>
                <a:spcPts val="200"/>
              </a:spcAft>
              <a:buFontTx/>
              <a:buNone/>
              <a:defRPr lang="en-US" sz="1000" dirty="0" smtClean="0"/>
            </a:lvl3pPr>
            <a:lvl4pPr marL="180000" indent="-180000">
              <a:lnSpc>
                <a:spcPct val="100000"/>
              </a:lnSpc>
              <a:spcBef>
                <a:spcPts val="0"/>
              </a:spcBef>
              <a:spcAft>
                <a:spcPts val="0"/>
              </a:spcAft>
              <a:defRPr lang="en-US" sz="1000" dirty="0" smtClean="0"/>
            </a:lvl4pPr>
            <a:lvl5pPr>
              <a:lnSpc>
                <a:spcPct val="100000"/>
              </a:lnSpc>
              <a:spcBef>
                <a:spcPts val="0"/>
              </a:spcBef>
              <a:spcAft>
                <a:spcPts val="600"/>
              </a:spcAft>
              <a:defRPr lang="en-US" sz="12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endParaRPr lang="en-US" dirty="0"/>
          </a:p>
        </p:txBody>
      </p:sp>
      <p:sp>
        <p:nvSpPr>
          <p:cNvPr id="26" name="Ellipse 25">
            <a:extLst>
              <a:ext uri="{FF2B5EF4-FFF2-40B4-BE49-F238E27FC236}">
                <a16:creationId xmlns:a16="http://schemas.microsoft.com/office/drawing/2014/main" id="{F9A45C85-3908-407B-9317-FF43A86AA88A}"/>
              </a:ext>
            </a:extLst>
          </p:cNvPr>
          <p:cNvSpPr/>
          <p:nvPr userDrawn="1"/>
        </p:nvSpPr>
        <p:spPr>
          <a:xfrm>
            <a:off x="360000" y="337300"/>
            <a:ext cx="1080000" cy="1080000"/>
          </a:xfrm>
          <a:prstGeom prst="ellipse">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Grafik 11">
            <a:extLst>
              <a:ext uri="{FF2B5EF4-FFF2-40B4-BE49-F238E27FC236}">
                <a16:creationId xmlns:a16="http://schemas.microsoft.com/office/drawing/2014/main" id="{3B2E4C60-F672-4B21-8D13-1376444674D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139362"/>
            <a:ext cx="3251200" cy="2718638"/>
          </a:xfrm>
          <a:prstGeom prst="rect">
            <a:avLst/>
          </a:prstGeom>
        </p:spPr>
      </p:pic>
    </p:spTree>
    <p:extLst>
      <p:ext uri="{BB962C8B-B14F-4D97-AF65-F5344CB8AC3E}">
        <p14:creationId xmlns:p14="http://schemas.microsoft.com/office/powerpoint/2010/main" val="1419158331"/>
      </p:ext>
    </p:extLst>
  </p:cSld>
  <p:clrMapOvr>
    <a:masterClrMapping/>
  </p:clrMapOvr>
  <p:extLst>
    <p:ext uri="{DCECCB84-F9BA-43D5-87BE-67443E8EF086}">
      <p15:sldGuideLst xmlns:p15="http://schemas.microsoft.com/office/powerpoint/2012/main">
        <p15:guide id="1" orient="horz" pos="890">
          <p15:clr>
            <a:srgbClr val="FBAE40"/>
          </p15:clr>
        </p15:guide>
        <p15:guide id="2" pos="2041">
          <p15:clr>
            <a:srgbClr val="FBAE40"/>
          </p15:clr>
        </p15:guide>
        <p15:guide id="3" pos="4747">
          <p15:clr>
            <a:srgbClr val="FBAE40"/>
          </p15:clr>
        </p15:guide>
        <p15:guide id="4" pos="4994">
          <p15:clr>
            <a:srgbClr val="FBAE40"/>
          </p15:clr>
        </p15:guide>
        <p15:guide id="5" pos="2276">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24000"/>
            <a:ext cx="11520000" cy="756000"/>
          </a:xfrm>
          <a:prstGeom prst="rect">
            <a:avLst/>
          </a:prstGeom>
        </p:spPr>
        <p:txBody>
          <a:bodyPr vert="horz" lIns="0" tIns="0" rIns="0" bIns="0" rtlCol="0" anchor="t" anchorCtr="0">
            <a:noAutofit/>
          </a:bodyPr>
          <a:lstStyle/>
          <a:p>
            <a:r>
              <a:rPr lang="en-US" dirty="0"/>
              <a:t>CONTENT TITLE</a:t>
            </a:r>
          </a:p>
        </p:txBody>
      </p:sp>
      <p:sp>
        <p:nvSpPr>
          <p:cNvPr id="3" name="Text Placeholder 2"/>
          <p:cNvSpPr>
            <a:spLocks noGrp="1"/>
          </p:cNvSpPr>
          <p:nvPr>
            <p:ph type="body" idx="1"/>
          </p:nvPr>
        </p:nvSpPr>
        <p:spPr>
          <a:xfrm>
            <a:off x="360000" y="1800000"/>
            <a:ext cx="11520000" cy="4320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549830" y="6524625"/>
            <a:ext cx="334195" cy="138499"/>
          </a:xfrm>
          <a:prstGeom prst="rect">
            <a:avLst/>
          </a:prstGeom>
        </p:spPr>
        <p:txBody>
          <a:bodyPr vert="horz" lIns="0" tIns="0" rIns="0" bIns="0" rtlCol="0" anchor="ctr" anchorCtr="0">
            <a:spAutoFit/>
          </a:bodyPr>
          <a:lstStyle>
            <a:lvl1pPr algn="r">
              <a:defRPr sz="900" b="0" i="0">
                <a:solidFill>
                  <a:schemeClr val="bg2"/>
                </a:solidFill>
                <a:latin typeface="Graphik Regular" panose="020B0503030202060203" pitchFamily="34" charset="0"/>
              </a:defRPr>
            </a:lvl1pPr>
          </a:lstStyle>
          <a:p>
            <a:fld id="{0D558541-60C9-42A2-8392-FF12533A6B7A}" type="slidenum">
              <a:rPr lang="en-US" smtClean="0"/>
              <a:pPr/>
              <a:t>‹#›</a:t>
            </a:fld>
            <a:endParaRPr lang="en-US" dirty="0"/>
          </a:p>
        </p:txBody>
      </p:sp>
      <p:sp>
        <p:nvSpPr>
          <p:cNvPr id="8" name="TextBox 3"/>
          <p:cNvSpPr txBox="1"/>
          <p:nvPr userDrawn="1"/>
        </p:nvSpPr>
        <p:spPr>
          <a:xfrm>
            <a:off x="360000" y="6507700"/>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l"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bg2"/>
                </a:solidFill>
                <a:latin typeface="Graphik Regular" panose="020B0503030202060203" pitchFamily="34" charset="0"/>
                <a:ea typeface="+mn-ea"/>
                <a:cs typeface="+mn-cs"/>
              </a:rPr>
              <a:t>Copyright © 2018 Accenture  All rights reserved.</a:t>
            </a:r>
            <a:endParaRPr lang="en-AU" sz="1000" b="0" i="0" kern="1200" dirty="0">
              <a:solidFill>
                <a:schemeClr val="bg2"/>
              </a:solidFill>
              <a:latin typeface="Graphik Regular" panose="020B0503030202060203" pitchFamily="34" charset="0"/>
              <a:ea typeface="+mn-ea"/>
              <a:cs typeface="+mn-cs"/>
            </a:endParaRPr>
          </a:p>
        </p:txBody>
      </p:sp>
    </p:spTree>
    <p:extLst>
      <p:ext uri="{BB962C8B-B14F-4D97-AF65-F5344CB8AC3E}">
        <p14:creationId xmlns:p14="http://schemas.microsoft.com/office/powerpoint/2010/main" val="3275598530"/>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1734634" rtl="0" eaLnBrk="1" latinLnBrk="0" hangingPunct="1">
        <a:lnSpc>
          <a:spcPct val="80000"/>
        </a:lnSpc>
        <a:spcBef>
          <a:spcPct val="0"/>
        </a:spcBef>
        <a:buNone/>
        <a:defRPr sz="3200" b="0" i="0" kern="1200" cap="all" spc="-133" baseline="0">
          <a:solidFill>
            <a:schemeClr val="tx1"/>
          </a:solidFill>
          <a:latin typeface="+mj-lt"/>
          <a:ea typeface="Graphik Black" panose="020B0A03030202060203" pitchFamily="34" charset="0"/>
          <a:cs typeface="Graphik Black" panose="020B0A03030202060203" pitchFamily="34" charset="0"/>
        </a:defRPr>
      </a:lvl1pPr>
    </p:titleStyle>
    <p:bodyStyle>
      <a:lvl1pPr marL="0" indent="0" algn="l" defTabSz="1734634" rtl="0" eaLnBrk="1" latinLnBrk="0" hangingPunct="1">
        <a:lnSpc>
          <a:spcPct val="100000"/>
        </a:lnSpc>
        <a:spcBef>
          <a:spcPts val="0"/>
        </a:spcBef>
        <a:spcAft>
          <a:spcPts val="600"/>
        </a:spcAft>
        <a:buFont typeface="Arial" charset="0"/>
        <a:buNone/>
        <a:defRPr sz="1800" b="1" i="0" kern="1200" cap="none" baseline="0">
          <a:solidFill>
            <a:schemeClr val="tx1"/>
          </a:solidFill>
          <a:latin typeface="+mn-lt"/>
          <a:ea typeface="Graphik Regular" panose="020B0503030202060203" pitchFamily="34" charset="0"/>
          <a:cs typeface="Arial" panose="020B0604020202020204" pitchFamily="34" charset="0"/>
        </a:defRPr>
      </a:lvl1pPr>
      <a:lvl2pPr marL="182875" indent="-182875" algn="l" defTabSz="1734634" rtl="0" eaLnBrk="1" latinLnBrk="0" hangingPunct="1">
        <a:lnSpc>
          <a:spcPct val="100000"/>
        </a:lnSpc>
        <a:spcBef>
          <a:spcPts val="0"/>
        </a:spcBef>
        <a:spcAft>
          <a:spcPts val="600"/>
        </a:spcAft>
        <a:buFont typeface="Arial" charset="0"/>
        <a:buChar char="•"/>
        <a:defRPr sz="1800" b="0" i="0" kern="1200" cap="none" baseline="0">
          <a:solidFill>
            <a:schemeClr val="tx1"/>
          </a:solidFill>
          <a:latin typeface="+mn-lt"/>
          <a:ea typeface="Graphik Regular" panose="020B0503030202060203" pitchFamily="34" charset="0"/>
          <a:cs typeface="Arial" panose="020B0604020202020204" pitchFamily="34" charset="0"/>
        </a:defRPr>
      </a:lvl2pPr>
      <a:lvl3pPr marL="365751" indent="-182875" algn="l" defTabSz="1734634" rtl="0" eaLnBrk="1" latinLnBrk="0" hangingPunct="1">
        <a:lnSpc>
          <a:spcPct val="100000"/>
        </a:lnSpc>
        <a:spcBef>
          <a:spcPts val="0"/>
        </a:spcBef>
        <a:spcAft>
          <a:spcPts val="600"/>
        </a:spcAft>
        <a:buFont typeface="Symbol" panose="05050102010706020507" pitchFamily="18" charset="2"/>
        <a:buChar char="-"/>
        <a:defRPr sz="1800" b="0" i="0" kern="1200" cap="none" baseline="0">
          <a:solidFill>
            <a:schemeClr val="tx1"/>
          </a:solidFill>
          <a:latin typeface="+mn-lt"/>
          <a:ea typeface="Graphik Regular" panose="020B0503030202060203" pitchFamily="34" charset="0"/>
          <a:cs typeface="Arial" panose="020B0604020202020204" pitchFamily="34" charset="0"/>
        </a:defRPr>
      </a:lvl3pPr>
      <a:lvl4pPr marL="541338" indent="-182563" algn="l" defTabSz="1734634" rtl="0" eaLnBrk="1" latinLnBrk="0" hangingPunct="1">
        <a:lnSpc>
          <a:spcPct val="100000"/>
        </a:lnSpc>
        <a:spcBef>
          <a:spcPts val="0"/>
        </a:spcBef>
        <a:spcAft>
          <a:spcPts val="600"/>
        </a:spcAft>
        <a:buFont typeface="Arial" panose="020B0604020202020204" pitchFamily="34" charset="0"/>
        <a:buChar char="•"/>
        <a:defRPr sz="1800" b="0" i="0" kern="1200" cap="none" baseline="0">
          <a:solidFill>
            <a:schemeClr val="tx1"/>
          </a:solidFill>
          <a:latin typeface="+mn-lt"/>
          <a:ea typeface="Graphik Regular" panose="020B0503030202060203" pitchFamily="34" charset="0"/>
          <a:cs typeface="Arial" panose="020B0604020202020204" pitchFamily="34" charset="0"/>
        </a:defRPr>
      </a:lvl4pPr>
      <a:lvl5pPr marL="715963" indent="-182563" algn="l" defTabSz="1734634" rtl="0" eaLnBrk="1" latinLnBrk="0" hangingPunct="1">
        <a:lnSpc>
          <a:spcPct val="100000"/>
        </a:lnSpc>
        <a:spcBef>
          <a:spcPts val="0"/>
        </a:spcBef>
        <a:spcAft>
          <a:spcPts val="600"/>
        </a:spcAft>
        <a:buFont typeface="Symbol" panose="05050102010706020507" pitchFamily="18" charset="2"/>
        <a:buChar char="-"/>
        <a:defRPr sz="1800" b="0" i="0" kern="1200" cap="none" baseline="0">
          <a:solidFill>
            <a:schemeClr val="tx1"/>
          </a:solidFill>
          <a:latin typeface="+mn-lt"/>
          <a:ea typeface="Graphik Regular" panose="020B0503030202060203" pitchFamily="34" charset="0"/>
          <a:cs typeface="Arial" panose="020B0604020202020204" pitchFamily="34"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4634" rtl="0" eaLnBrk="1" latinLnBrk="0" hangingPunct="1">
        <a:defRPr sz="3467" kern="1200">
          <a:solidFill>
            <a:schemeClr val="tx1"/>
          </a:solidFill>
          <a:latin typeface="+mn-lt"/>
          <a:ea typeface="+mn-ea"/>
          <a:cs typeface="+mn-cs"/>
        </a:defRPr>
      </a:lvl1pPr>
      <a:lvl2pPr marL="867317" algn="l" defTabSz="1734634" rtl="0" eaLnBrk="1" latinLnBrk="0" hangingPunct="1">
        <a:defRPr sz="3467" kern="1200">
          <a:solidFill>
            <a:schemeClr val="tx1"/>
          </a:solidFill>
          <a:latin typeface="+mn-lt"/>
          <a:ea typeface="+mn-ea"/>
          <a:cs typeface="+mn-cs"/>
        </a:defRPr>
      </a:lvl2pPr>
      <a:lvl3pPr marL="1734634" algn="l" defTabSz="1734634" rtl="0" eaLnBrk="1" latinLnBrk="0" hangingPunct="1">
        <a:defRPr sz="3467" kern="1200">
          <a:solidFill>
            <a:schemeClr val="tx1"/>
          </a:solidFill>
          <a:latin typeface="+mn-lt"/>
          <a:ea typeface="+mn-ea"/>
          <a:cs typeface="+mn-cs"/>
        </a:defRPr>
      </a:lvl3pPr>
      <a:lvl4pPr marL="2601951" algn="l" defTabSz="1734634" rtl="0" eaLnBrk="1" latinLnBrk="0" hangingPunct="1">
        <a:defRPr sz="3467" kern="1200">
          <a:solidFill>
            <a:schemeClr val="tx1"/>
          </a:solidFill>
          <a:latin typeface="+mn-lt"/>
          <a:ea typeface="+mn-ea"/>
          <a:cs typeface="+mn-cs"/>
        </a:defRPr>
      </a:lvl4pPr>
      <a:lvl5pPr marL="3469269" algn="l" defTabSz="1734634" rtl="0" eaLnBrk="1" latinLnBrk="0" hangingPunct="1">
        <a:defRPr sz="3467" kern="1200">
          <a:solidFill>
            <a:schemeClr val="tx1"/>
          </a:solidFill>
          <a:latin typeface="+mn-lt"/>
          <a:ea typeface="+mn-ea"/>
          <a:cs typeface="+mn-cs"/>
        </a:defRPr>
      </a:lvl5pPr>
      <a:lvl6pPr marL="4336586" algn="l" defTabSz="1734634" rtl="0" eaLnBrk="1" latinLnBrk="0" hangingPunct="1">
        <a:defRPr sz="3467" kern="1200">
          <a:solidFill>
            <a:schemeClr val="tx1"/>
          </a:solidFill>
          <a:latin typeface="+mn-lt"/>
          <a:ea typeface="+mn-ea"/>
          <a:cs typeface="+mn-cs"/>
        </a:defRPr>
      </a:lvl6pPr>
      <a:lvl7pPr marL="5203903" algn="l" defTabSz="1734634" rtl="0" eaLnBrk="1" latinLnBrk="0" hangingPunct="1">
        <a:defRPr sz="3467" kern="1200">
          <a:solidFill>
            <a:schemeClr val="tx1"/>
          </a:solidFill>
          <a:latin typeface="+mn-lt"/>
          <a:ea typeface="+mn-ea"/>
          <a:cs typeface="+mn-cs"/>
        </a:defRPr>
      </a:lvl7pPr>
      <a:lvl8pPr marL="6071220" algn="l" defTabSz="1734634" rtl="0" eaLnBrk="1" latinLnBrk="0" hangingPunct="1">
        <a:defRPr sz="3467" kern="1200">
          <a:solidFill>
            <a:schemeClr val="tx1"/>
          </a:solidFill>
          <a:latin typeface="+mn-lt"/>
          <a:ea typeface="+mn-ea"/>
          <a:cs typeface="+mn-cs"/>
        </a:defRPr>
      </a:lvl8pPr>
      <a:lvl9pPr marL="6938537" algn="l" defTabSz="1734634" rtl="0" eaLnBrk="1" latinLnBrk="0" hangingPunct="1">
        <a:defRPr sz="3467"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24" userDrawn="1">
          <p15:clr>
            <a:srgbClr val="F26B43"/>
          </p15:clr>
        </p15:guide>
        <p15:guide id="7" orient="horz" pos="204" userDrawn="1">
          <p15:clr>
            <a:srgbClr val="F26B43"/>
          </p15:clr>
        </p15:guide>
        <p15:guide id="8" orient="horz" pos="3859" userDrawn="1">
          <p15:clr>
            <a:srgbClr val="F26B43"/>
          </p15:clr>
        </p15:guide>
        <p15:guide id="9" orient="horz" pos="1131" userDrawn="1">
          <p15:clr>
            <a:srgbClr val="F26B43"/>
          </p15:clr>
        </p15:guide>
        <p15:guide id="11" pos="7486" userDrawn="1">
          <p15:clr>
            <a:srgbClr val="F26B43"/>
          </p15:clr>
        </p15:guide>
        <p15:guide id="16" pos="3967" userDrawn="1">
          <p15:clr>
            <a:srgbClr val="F26B43"/>
          </p15:clr>
        </p15:guide>
        <p15:guide id="21" pos="3855" userDrawn="1">
          <p15:clr>
            <a:srgbClr val="F26B43"/>
          </p15:clr>
        </p15:guide>
        <p15:guide id="26" orient="horz" pos="4110" userDrawn="1">
          <p15:clr>
            <a:srgbClr val="F26B43"/>
          </p15:clr>
        </p15:guide>
        <p15:guide id="27" pos="37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vision.rwth-aachen.de/person/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imsb.ethz.ch/research/claassen/people/manfredclaasse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a:extLst>
              <a:ext uri="{FF2B5EF4-FFF2-40B4-BE49-F238E27FC236}">
                <a16:creationId xmlns:a16="http://schemas.microsoft.com/office/drawing/2014/main" id="{42A7549F-29BC-4565-94EF-E6DFAD080047}"/>
              </a:ext>
            </a:extLst>
          </p:cNvPr>
          <p:cNvSpPr>
            <a:spLocks noGrp="1"/>
          </p:cNvSpPr>
          <p:nvPr>
            <p:ph type="body" sz="quarter" idx="13"/>
          </p:nvPr>
        </p:nvSpPr>
        <p:spPr>
          <a:xfrm>
            <a:off x="533286" y="1790947"/>
            <a:ext cx="2880000" cy="4320000"/>
          </a:xfrm>
        </p:spPr>
        <p:txBody>
          <a:bodyPr/>
          <a:lstStyle/>
          <a:p>
            <a:r>
              <a:rPr lang="en-US" dirty="0"/>
              <a:t>AREAS OF EXPERTISE</a:t>
            </a:r>
          </a:p>
          <a:p>
            <a:pPr lvl="1"/>
            <a:r>
              <a:rPr lang="en-US" dirty="0"/>
              <a:t>Computer vision</a:t>
            </a:r>
          </a:p>
          <a:p>
            <a:pPr lvl="1"/>
            <a:r>
              <a:rPr lang="en-US" dirty="0"/>
              <a:t>Machine Learning</a:t>
            </a:r>
          </a:p>
          <a:p>
            <a:pPr lvl="1"/>
            <a:r>
              <a:rPr lang="en-US" dirty="0"/>
              <a:t>NLP</a:t>
            </a:r>
          </a:p>
          <a:p>
            <a:pPr lvl="1"/>
            <a:r>
              <a:rPr lang="en-US" dirty="0"/>
              <a:t>Data modeling</a:t>
            </a:r>
          </a:p>
          <a:p>
            <a:pPr lvl="1"/>
            <a:r>
              <a:rPr lang="en-US" dirty="0"/>
              <a:t>Six sigma data analysis</a:t>
            </a:r>
          </a:p>
          <a:p>
            <a:pPr lvl="1"/>
            <a:r>
              <a:rPr lang="en-US" dirty="0"/>
              <a:t>Python, Java, SQL database</a:t>
            </a:r>
          </a:p>
          <a:p>
            <a:pPr lvl="1"/>
            <a:r>
              <a:rPr lang="en-US" dirty="0"/>
              <a:t>Agile methodologies</a:t>
            </a:r>
          </a:p>
          <a:p>
            <a:pPr lvl="1"/>
            <a:r>
              <a:rPr lang="en-US" dirty="0"/>
              <a:t>Internet of Things (Sensor technology)</a:t>
            </a:r>
          </a:p>
          <a:p>
            <a:pPr lvl="1"/>
            <a:r>
              <a:rPr lang="en-US" dirty="0"/>
              <a:t>Flash, </a:t>
            </a:r>
            <a:r>
              <a:rPr lang="en-US" dirty="0" err="1"/>
              <a:t>PyQT</a:t>
            </a:r>
            <a:r>
              <a:rPr lang="en-US" dirty="0"/>
              <a:t>, Web App development</a:t>
            </a:r>
          </a:p>
        </p:txBody>
      </p:sp>
      <p:sp>
        <p:nvSpPr>
          <p:cNvPr id="5" name="Titel 4">
            <a:extLst>
              <a:ext uri="{FF2B5EF4-FFF2-40B4-BE49-F238E27FC236}">
                <a16:creationId xmlns:a16="http://schemas.microsoft.com/office/drawing/2014/main" id="{9F4E6EE5-2607-48E0-8BA6-995606D30A54}"/>
              </a:ext>
            </a:extLst>
          </p:cNvPr>
          <p:cNvSpPr>
            <a:spLocks noGrp="1"/>
          </p:cNvSpPr>
          <p:nvPr>
            <p:ph type="title"/>
          </p:nvPr>
        </p:nvSpPr>
        <p:spPr>
          <a:xfrm>
            <a:off x="1610255" y="337300"/>
            <a:ext cx="10263591" cy="360000"/>
          </a:xfrm>
        </p:spPr>
        <p:txBody>
          <a:bodyPr/>
          <a:lstStyle/>
          <a:p>
            <a:r>
              <a:rPr lang="en-US" dirty="0" err="1"/>
              <a:t>Qiang</a:t>
            </a:r>
            <a:r>
              <a:rPr lang="en-US" dirty="0"/>
              <a:t> Li</a:t>
            </a:r>
          </a:p>
        </p:txBody>
      </p:sp>
      <p:sp>
        <p:nvSpPr>
          <p:cNvPr id="31" name="Textplatzhalter 30">
            <a:extLst>
              <a:ext uri="{FF2B5EF4-FFF2-40B4-BE49-F238E27FC236}">
                <a16:creationId xmlns:a16="http://schemas.microsoft.com/office/drawing/2014/main" id="{2935D7AA-0DC1-4385-A65E-13DDD1675391}"/>
              </a:ext>
            </a:extLst>
          </p:cNvPr>
          <p:cNvSpPr>
            <a:spLocks noGrp="1"/>
          </p:cNvSpPr>
          <p:nvPr>
            <p:ph type="body" sz="quarter" idx="16"/>
          </p:nvPr>
        </p:nvSpPr>
        <p:spPr>
          <a:xfrm>
            <a:off x="3611564" y="1790946"/>
            <a:ext cx="3924300" cy="4950421"/>
          </a:xfrm>
        </p:spPr>
        <p:txBody>
          <a:bodyPr/>
          <a:lstStyle/>
          <a:p>
            <a:r>
              <a:rPr lang="en-US" dirty="0"/>
              <a:t>PROFESSIONAL BACKGROUND</a:t>
            </a:r>
          </a:p>
          <a:p>
            <a:pPr lvl="1"/>
            <a:r>
              <a:rPr lang="en-GB" dirty="0"/>
              <a:t>I am a graduate computer science student at RWTH-Aachen,  wrote my master thesis under the supervision of Prof. </a:t>
            </a:r>
            <a:r>
              <a:rPr lang="en-GB" dirty="0" err="1"/>
              <a:t>Dr.</a:t>
            </a:r>
            <a:r>
              <a:rPr lang="en-GB" dirty="0"/>
              <a:t> </a:t>
            </a:r>
            <a:r>
              <a:rPr lang="en-GB" dirty="0">
                <a:hlinkClick r:id="rId3">
                  <a:extLst>
                    <a:ext uri="{A12FA001-AC4F-418D-AE19-62706E023703}">
                      <ahyp:hlinkClr xmlns:ahyp="http://schemas.microsoft.com/office/drawing/2018/hyperlinkcolor" val="tx"/>
                    </a:ext>
                  </a:extLst>
                </a:hlinkClick>
              </a:rPr>
              <a:t>Bastian Leibe </a:t>
            </a:r>
            <a:r>
              <a:rPr lang="en-GB" dirty="0"/>
              <a:t>and an IDEA Research Grant Student in Prof. </a:t>
            </a:r>
            <a:r>
              <a:rPr lang="en-GB" dirty="0" err="1"/>
              <a:t>Dr.</a:t>
            </a:r>
            <a:r>
              <a:rPr lang="en-GB" dirty="0"/>
              <a:t> </a:t>
            </a:r>
            <a:r>
              <a:rPr lang="en-GB" dirty="0">
                <a:hlinkClick r:id="rId4">
                  <a:extLst>
                    <a:ext uri="{A12FA001-AC4F-418D-AE19-62706E023703}">
                      <ahyp:hlinkClr xmlns:ahyp="http://schemas.microsoft.com/office/drawing/2018/hyperlinkcolor" val="tx"/>
                    </a:ext>
                  </a:extLst>
                </a:hlinkClick>
              </a:rPr>
              <a:t>Manfred Claassen </a:t>
            </a:r>
            <a:r>
              <a:rPr lang="en-GB" dirty="0"/>
              <a:t>Group, ETH Zürich. I got my B.S degree from the HFUT with Top academic performance and received four years national scholarships. My Bachelor was majoring in IoT and also founded the HFUT Robocup Lab. After my B.S studies, I worked as a computer vision working student in Siemens AG Aachen Gas Turbine research center while taking the Master Informatik study at RWTH Aachen.</a:t>
            </a:r>
            <a:br>
              <a:rPr lang="en-GB" dirty="0"/>
            </a:br>
            <a:br>
              <a:rPr lang="en-GB" dirty="0"/>
            </a:br>
            <a:r>
              <a:rPr lang="en-GB" dirty="0"/>
              <a:t>My research interests focus on object recognition, base detection and segmentation, model interpretability, multi-tasking, and multi-modality.</a:t>
            </a:r>
            <a:br>
              <a:rPr lang="en-US" dirty="0"/>
            </a:br>
            <a:endParaRPr lang="en-US" dirty="0"/>
          </a:p>
          <a:p>
            <a:pPr lvl="0"/>
            <a:r>
              <a:rPr lang="en-US" dirty="0">
                <a:solidFill>
                  <a:srgbClr val="00D700"/>
                </a:solidFill>
              </a:rPr>
              <a:t>CERTIFICATIONS</a:t>
            </a:r>
          </a:p>
          <a:p>
            <a:pPr marL="171450" lvl="1" indent="-171450">
              <a:buFont typeface="Arial" panose="020B0604020202020204" pitchFamily="34" charset="0"/>
              <a:buChar char="•"/>
            </a:pPr>
            <a:r>
              <a:rPr lang="en-US" dirty="0"/>
              <a:t>MSc, Computer Studies focus on Machine Learning and Computer vision</a:t>
            </a:r>
          </a:p>
          <a:p>
            <a:pPr marL="171450" lvl="1" indent="-171450">
              <a:buFont typeface="Arial" panose="020B0604020202020204" pitchFamily="34" charset="0"/>
              <a:buChar char="•"/>
            </a:pPr>
            <a:r>
              <a:rPr lang="en-US" dirty="0"/>
              <a:t>Six sigma data analysis: Yellow belt</a:t>
            </a:r>
          </a:p>
          <a:p>
            <a:pPr marL="171450" lvl="1" indent="-171450">
              <a:buFont typeface="Arial" panose="020B0604020202020204" pitchFamily="34" charset="0"/>
              <a:buChar char="•"/>
            </a:pPr>
            <a:r>
              <a:rPr lang="en-US" dirty="0"/>
              <a:t>One publication on Top-tier conference ICLR’21-AI4PHWorkshop</a:t>
            </a:r>
          </a:p>
          <a:p>
            <a:pPr lvl="1"/>
            <a:endParaRPr lang="en-US" dirty="0"/>
          </a:p>
          <a:p>
            <a:r>
              <a:rPr lang="en-US" dirty="0"/>
              <a:t>INDUSTRIES</a:t>
            </a:r>
          </a:p>
          <a:p>
            <a:pPr marL="171450" lvl="1" indent="-171450">
              <a:buFont typeface="Arial" panose="020B0604020202020204" pitchFamily="34" charset="0"/>
              <a:buChar char="•"/>
            </a:pPr>
            <a:r>
              <a:rPr lang="en-US" dirty="0"/>
              <a:t>Additive Manufacturing </a:t>
            </a:r>
          </a:p>
          <a:p>
            <a:pPr marL="171450" lvl="1" indent="-171450">
              <a:buFont typeface="Arial" panose="020B0604020202020204" pitchFamily="34" charset="0"/>
              <a:buChar char="•"/>
            </a:pPr>
            <a:r>
              <a:rPr lang="en-US" dirty="0"/>
              <a:t>FinTech</a:t>
            </a:r>
          </a:p>
          <a:p>
            <a:pPr marL="171450" lvl="1" indent="-171450">
              <a:buFont typeface="Arial" panose="020B0604020202020204" pitchFamily="34" charset="0"/>
              <a:buChar char="•"/>
            </a:pPr>
            <a:r>
              <a:rPr lang="en-US" dirty="0"/>
              <a:t>Medical Healthcare</a:t>
            </a:r>
          </a:p>
          <a:p>
            <a:pPr marL="171450" lvl="1" indent="-171450">
              <a:buFont typeface="Arial" panose="020B0604020202020204" pitchFamily="34" charset="0"/>
              <a:buChar char="•"/>
            </a:pPr>
            <a:r>
              <a:rPr lang="en-US" dirty="0"/>
              <a:t>Robot</a:t>
            </a:r>
          </a:p>
          <a:p>
            <a:pPr marL="171450" lvl="1" indent="-171450">
              <a:buFont typeface="Arial" panose="020B0604020202020204" pitchFamily="34" charset="0"/>
              <a:buChar char="•"/>
            </a:pPr>
            <a:endParaRPr lang="en-US" dirty="0"/>
          </a:p>
          <a:p>
            <a:endParaRPr lang="en-US" dirty="0"/>
          </a:p>
          <a:p>
            <a:pPr lvl="2"/>
            <a:endParaRPr lang="en-US" dirty="0"/>
          </a:p>
        </p:txBody>
      </p:sp>
      <p:sp>
        <p:nvSpPr>
          <p:cNvPr id="40" name="Textplatzhalter 39">
            <a:extLst>
              <a:ext uri="{FF2B5EF4-FFF2-40B4-BE49-F238E27FC236}">
                <a16:creationId xmlns:a16="http://schemas.microsoft.com/office/drawing/2014/main" id="{15B2EB76-45FC-46C2-8B74-206C631EFEA1}"/>
              </a:ext>
            </a:extLst>
          </p:cNvPr>
          <p:cNvSpPr>
            <a:spLocks noGrp="1"/>
          </p:cNvSpPr>
          <p:nvPr>
            <p:ph type="body" sz="quarter" idx="17"/>
          </p:nvPr>
        </p:nvSpPr>
        <p:spPr>
          <a:xfrm>
            <a:off x="7932420" y="1790947"/>
            <a:ext cx="3960000" cy="4950421"/>
          </a:xfrm>
        </p:spPr>
        <p:txBody>
          <a:bodyPr/>
          <a:lstStyle/>
          <a:p>
            <a:r>
              <a:rPr lang="en-US" dirty="0"/>
              <a:t>RELEVANT PROJECT EXPERIENCE</a:t>
            </a:r>
          </a:p>
          <a:p>
            <a:pPr lvl="1"/>
            <a:r>
              <a:rPr lang="en-US" dirty="0" err="1"/>
              <a:t>PayLuft</a:t>
            </a:r>
            <a:r>
              <a:rPr lang="en-US" dirty="0"/>
              <a:t> - Computer Vision software Engineer Intern</a:t>
            </a:r>
          </a:p>
          <a:p>
            <a:pPr lvl="1"/>
            <a:r>
              <a:rPr lang="en-US" dirty="0"/>
              <a:t>15.02.2021 To 31.05.2021</a:t>
            </a:r>
          </a:p>
          <a:p>
            <a:pPr lvl="1"/>
            <a:r>
              <a:rPr lang="en-US" dirty="0"/>
              <a:t>Software Engineer</a:t>
            </a:r>
          </a:p>
          <a:p>
            <a:pPr marL="171450" lvl="2" indent="-171450">
              <a:buFont typeface="Arial" panose="020B0604020202020204" pitchFamily="34" charset="0"/>
              <a:buChar char="•"/>
            </a:pPr>
            <a:r>
              <a:rPr lang="en-US" dirty="0"/>
              <a:t>Developed biometric payment system</a:t>
            </a:r>
          </a:p>
          <a:p>
            <a:pPr marL="171450" lvl="2" indent="-171450">
              <a:buFont typeface="Arial" panose="020B0604020202020204" pitchFamily="34" charset="0"/>
              <a:buChar char="•"/>
            </a:pPr>
            <a:r>
              <a:rPr lang="en-US" dirty="0"/>
              <a:t>Finished three Flask ML payment apps from scratch: Ecommerce, P2P, retail store</a:t>
            </a:r>
          </a:p>
          <a:p>
            <a:pPr marL="171450" lvl="2" indent="-171450">
              <a:spcAft>
                <a:spcPts val="1200"/>
              </a:spcAft>
              <a:buFont typeface="Arial" panose="020B0604020202020204" pitchFamily="34" charset="0"/>
              <a:buChar char="•"/>
            </a:pPr>
            <a:r>
              <a:rPr lang="en-US" dirty="0"/>
              <a:t>Python, TensorFlow,  Metapipeline, HTML, JavaScript, OpenCV, Palm Dataset</a:t>
            </a:r>
          </a:p>
          <a:p>
            <a:pPr lvl="1"/>
            <a:r>
              <a:rPr lang="en-US" dirty="0"/>
              <a:t>ETH Zürich- Master Thesis and Research Assistant</a:t>
            </a:r>
          </a:p>
          <a:p>
            <a:pPr lvl="1"/>
            <a:r>
              <a:rPr lang="en-US" dirty="0"/>
              <a:t>01.12.2019 To 31.08.2020</a:t>
            </a:r>
          </a:p>
          <a:p>
            <a:pPr lvl="1"/>
            <a:r>
              <a:rPr lang="en-US" dirty="0" err="1"/>
              <a:t>Masterand</a:t>
            </a:r>
            <a:r>
              <a:rPr lang="en-US" dirty="0"/>
              <a:t> and Researcher</a:t>
            </a:r>
          </a:p>
          <a:p>
            <a:pPr marL="171450" lvl="2" indent="-171450">
              <a:buFont typeface="Arial" panose="020B0604020202020204" pitchFamily="34" charset="0"/>
              <a:buChar char="•"/>
            </a:pPr>
            <a:r>
              <a:rPr lang="en-US" dirty="0"/>
              <a:t>Designed </a:t>
            </a:r>
            <a:r>
              <a:rPr lang="en-US" dirty="0" err="1"/>
              <a:t>CellNet</a:t>
            </a:r>
            <a:r>
              <a:rPr lang="en-US" dirty="0"/>
              <a:t> and </a:t>
            </a:r>
            <a:r>
              <a:rPr lang="en-US" dirty="0" err="1"/>
              <a:t>AttentationNet</a:t>
            </a:r>
            <a:r>
              <a:rPr lang="en-US" dirty="0"/>
              <a:t> for Sezary syndrome detection</a:t>
            </a:r>
          </a:p>
          <a:p>
            <a:pPr marL="171450" lvl="2" indent="-171450">
              <a:buFont typeface="Arial" panose="020B0604020202020204" pitchFamily="34" charset="0"/>
              <a:buChar char="•"/>
            </a:pPr>
            <a:r>
              <a:rPr lang="en-US" dirty="0"/>
              <a:t>Developed </a:t>
            </a:r>
            <a:r>
              <a:rPr lang="en-US" dirty="0" err="1"/>
              <a:t>CellNet</a:t>
            </a:r>
            <a:r>
              <a:rPr lang="en-US" dirty="0"/>
              <a:t> software, including 10 interfaces, 25 buttons, 10+ user prompt functions, and integrating with 12 algorithms and 8 data sets. Achieved 2nd place on the Deecamp2020 medical track</a:t>
            </a:r>
          </a:p>
          <a:p>
            <a:pPr marL="171450" lvl="2" indent="-171450">
              <a:buFont typeface="Arial" panose="020B0604020202020204" pitchFamily="34" charset="0"/>
              <a:buChar char="•"/>
            </a:pPr>
            <a:r>
              <a:rPr lang="en-US" dirty="0"/>
              <a:t>Python, </a:t>
            </a:r>
            <a:r>
              <a:rPr lang="en-US" dirty="0" err="1"/>
              <a:t>PyQt</a:t>
            </a:r>
            <a:r>
              <a:rPr lang="en-US" dirty="0"/>
              <a:t>, YOLO, </a:t>
            </a:r>
            <a:r>
              <a:rPr lang="en-US" dirty="0" err="1"/>
              <a:t>GhostNet</a:t>
            </a:r>
            <a:r>
              <a:rPr lang="en-US" dirty="0"/>
              <a:t>, </a:t>
            </a:r>
            <a:r>
              <a:rPr lang="en-US" dirty="0" err="1"/>
              <a:t>FasterRCNN</a:t>
            </a:r>
            <a:endParaRPr lang="en-US" dirty="0"/>
          </a:p>
          <a:p>
            <a:pPr marL="171450" lvl="2" indent="-171450">
              <a:buFont typeface="Arial" panose="020B0604020202020204" pitchFamily="34" charset="0"/>
              <a:buChar char="•"/>
            </a:pPr>
            <a:endParaRPr lang="en-US" dirty="0"/>
          </a:p>
          <a:p>
            <a:pPr lvl="2"/>
            <a:r>
              <a:rPr lang="en-US" dirty="0"/>
              <a:t>Siemens AG- Aachen Gas Turbine Research Center</a:t>
            </a:r>
          </a:p>
          <a:p>
            <a:pPr lvl="1"/>
            <a:r>
              <a:rPr lang="en-US" dirty="0"/>
              <a:t>01.12.2018 To 01.12.2019</a:t>
            </a:r>
          </a:p>
          <a:p>
            <a:pPr lvl="1"/>
            <a:r>
              <a:rPr lang="en-GB" dirty="0"/>
              <a:t>Computer Vision Working Student</a:t>
            </a:r>
            <a:endParaRPr lang="en-US" dirty="0"/>
          </a:p>
          <a:p>
            <a:pPr marL="171450" lvl="2" indent="-171450">
              <a:buFont typeface="Arial" panose="020B0604020202020204" pitchFamily="34" charset="0"/>
              <a:buChar char="•"/>
            </a:pPr>
            <a:r>
              <a:rPr lang="en-GB" dirty="0"/>
              <a:t>Data acquisition, handling, aggregating, and analytics for monitoring of additive manufacturing process</a:t>
            </a:r>
          </a:p>
          <a:p>
            <a:pPr marL="171450" lvl="2" indent="-171450">
              <a:buFont typeface="Arial" panose="020B0604020202020204" pitchFamily="34" charset="0"/>
              <a:buChar char="•"/>
            </a:pPr>
            <a:r>
              <a:rPr lang="en-GB" dirty="0"/>
              <a:t>Responsible for Siemens </a:t>
            </a:r>
            <a:r>
              <a:rPr lang="en-GB" dirty="0" err="1"/>
              <a:t>Mindsphere</a:t>
            </a:r>
            <a:r>
              <a:rPr lang="en-GB" dirty="0"/>
              <a:t> cloud-based application Maintenance App and embedded image processing software development</a:t>
            </a:r>
          </a:p>
          <a:p>
            <a:pPr marL="171450" lvl="2" indent="-171450">
              <a:buFont typeface="Arial" panose="020B0604020202020204" pitchFamily="34" charset="0"/>
              <a:buChar char="•"/>
            </a:pPr>
            <a:r>
              <a:rPr lang="en-GB" dirty="0"/>
              <a:t>C++, Nodejs, Scikit-learn, Pandas, Snakes, PCA</a:t>
            </a:r>
            <a:endParaRPr lang="en-US" dirty="0"/>
          </a:p>
        </p:txBody>
      </p:sp>
      <p:pic>
        <p:nvPicPr>
          <p:cNvPr id="10" name="Picture 1">
            <a:extLst>
              <a:ext uri="{FF2B5EF4-FFF2-40B4-BE49-F238E27FC236}">
                <a16:creationId xmlns:a16="http://schemas.microsoft.com/office/drawing/2014/main" id="{669F4C19-93FD-47ED-8F0C-AD987194D1D1}"/>
              </a:ext>
            </a:extLst>
          </p:cNvPr>
          <p:cNvPicPr>
            <a:picLocks noChangeAspect="1"/>
          </p:cNvPicPr>
          <p:nvPr/>
        </p:nvPicPr>
        <p:blipFill>
          <a:blip r:embed="rId5"/>
          <a:srcRect t="4934" b="4934"/>
          <a:stretch/>
        </p:blipFill>
        <p:spPr>
          <a:xfrm>
            <a:off x="360399" y="337699"/>
            <a:ext cx="1079202" cy="1079202"/>
          </a:xfrm>
          <a:prstGeom prst="ellipse">
            <a:avLst/>
          </a:prstGeom>
          <a:ln w="12700">
            <a:solidFill>
              <a:schemeClr val="accent2"/>
            </a:solidFill>
          </a:ln>
        </p:spPr>
      </p:pic>
      <p:sp>
        <p:nvSpPr>
          <p:cNvPr id="3" name="Text Placeholder 2">
            <a:extLst>
              <a:ext uri="{FF2B5EF4-FFF2-40B4-BE49-F238E27FC236}">
                <a16:creationId xmlns:a16="http://schemas.microsoft.com/office/drawing/2014/main" id="{10B1E686-2A0B-44F3-9F4A-E80472486B09}"/>
              </a:ext>
            </a:extLst>
          </p:cNvPr>
          <p:cNvSpPr>
            <a:spLocks noGrp="1"/>
          </p:cNvSpPr>
          <p:nvPr>
            <p:ph type="body" sz="quarter" idx="14"/>
          </p:nvPr>
        </p:nvSpPr>
        <p:spPr/>
        <p:txBody>
          <a:bodyPr/>
          <a:lstStyle/>
          <a:p>
            <a:r>
              <a:rPr lang="en-US" dirty="0" err="1"/>
              <a:t>TwoDIgits</a:t>
            </a:r>
            <a:r>
              <a:rPr lang="en-US" dirty="0"/>
              <a:t> </a:t>
            </a:r>
            <a:r>
              <a:rPr lang="it-IT" dirty="0"/>
              <a:t>| </a:t>
            </a:r>
            <a:r>
              <a:rPr lang="en-US" dirty="0"/>
              <a:t>Tech industry x and IOT &amp; ML Ana</a:t>
            </a:r>
            <a:endParaRPr lang="aa-ET"/>
          </a:p>
        </p:txBody>
      </p:sp>
      <p:sp>
        <p:nvSpPr>
          <p:cNvPr id="6" name="Text Placeholder 5">
            <a:extLst>
              <a:ext uri="{FF2B5EF4-FFF2-40B4-BE49-F238E27FC236}">
                <a16:creationId xmlns:a16="http://schemas.microsoft.com/office/drawing/2014/main" id="{6518C583-F166-46A2-8CA7-4F08BC91A4F1}"/>
              </a:ext>
            </a:extLst>
          </p:cNvPr>
          <p:cNvSpPr>
            <a:spLocks noGrp="1"/>
          </p:cNvSpPr>
          <p:nvPr>
            <p:ph type="body" sz="quarter" idx="15"/>
          </p:nvPr>
        </p:nvSpPr>
        <p:spPr/>
        <p:txBody>
          <a:bodyPr/>
          <a:lstStyle/>
          <a:p>
            <a:r>
              <a:rPr lang="en-GB" dirty="0" err="1"/>
              <a:t>qiang.li@rwth-aachen.de</a:t>
            </a:r>
            <a:r>
              <a:rPr lang="it-IT" dirty="0"/>
              <a:t> | Mobile: 004915236281415</a:t>
            </a:r>
          </a:p>
        </p:txBody>
      </p:sp>
    </p:spTree>
    <p:extLst>
      <p:ext uri="{BB962C8B-B14F-4D97-AF65-F5344CB8AC3E}">
        <p14:creationId xmlns:p14="http://schemas.microsoft.com/office/powerpoint/2010/main" val="2541066423"/>
      </p:ext>
    </p:extLst>
  </p:cSld>
  <p:clrMapOvr>
    <a:masterClrMapping/>
  </p:clrMapOvr>
</p:sld>
</file>

<file path=ppt/theme/theme1.xml><?xml version="1.0" encoding="utf-8"?>
<a:theme xmlns:a="http://schemas.openxmlformats.org/drawingml/2006/main" name="IntelligentEngineeringTemplate">
  <a:themeElements>
    <a:clrScheme name="TwoDigits MS Colorset">
      <a:dk1>
        <a:srgbClr val="000000"/>
      </a:dk1>
      <a:lt1>
        <a:srgbClr val="FFFFFF"/>
      </a:lt1>
      <a:dk2>
        <a:srgbClr val="5A5A5A"/>
      </a:dk2>
      <a:lt2>
        <a:srgbClr val="BEBEBE"/>
      </a:lt2>
      <a:accent1>
        <a:srgbClr val="00FF00"/>
      </a:accent1>
      <a:accent2>
        <a:srgbClr val="00D700"/>
      </a:accent2>
      <a:accent3>
        <a:srgbClr val="00530A"/>
      </a:accent3>
      <a:accent4>
        <a:srgbClr val="969696"/>
      </a:accent4>
      <a:accent5>
        <a:srgbClr val="BEBEBE"/>
      </a:accent5>
      <a:accent6>
        <a:srgbClr val="5A5A5A"/>
      </a:accent6>
      <a:hlink>
        <a:srgbClr val="FFD42E"/>
      </a:hlink>
      <a:folHlink>
        <a:srgbClr val="FFB600"/>
      </a:folHlink>
    </a:clrScheme>
    <a:fontScheme name="ACC Core">
      <a:majorFont>
        <a:latin typeface="Graphik Black"/>
        <a:ea typeface=""/>
        <a:cs typeface=""/>
      </a:majorFont>
      <a:minorFont>
        <a:latin typeface="Graphik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enture_NEW_Tpl_16_9.potx" id="{F85AD7B9-3F2E-40CC-9393-38B574C4A797}" vid="{8F604316-0B78-49A6-8993-1E16E5C39E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1337B4CFCC474BB5DCD97ACF582196" ma:contentTypeVersion="5" ma:contentTypeDescription="Create a new document." ma:contentTypeScope="" ma:versionID="055c629063337099799dba9de0f1973d">
  <xsd:schema xmlns:xsd="http://www.w3.org/2001/XMLSchema" xmlns:xs="http://www.w3.org/2001/XMLSchema" xmlns:p="http://schemas.microsoft.com/office/2006/metadata/properties" xmlns:ns2="a94d6b17-e2fe-4dad-9444-6afdd3e802f6" xmlns:ns3="d30556a5-0098-48a8-ac61-7f31193e778b" targetNamespace="http://schemas.microsoft.com/office/2006/metadata/properties" ma:root="true" ma:fieldsID="ab8d10498191940d26b0d9a1ea945cb1" ns2:_="" ns3:_="">
    <xsd:import namespace="a94d6b17-e2fe-4dad-9444-6afdd3e802f6"/>
    <xsd:import namespace="d30556a5-0098-48a8-ac61-7f31193e77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4d6b17-e2fe-4dad-9444-6afdd3e802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0556a5-0098-48a8-ac61-7f31193e778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FD1AF-7163-4323-AEC3-A8574FCAA1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4d6b17-e2fe-4dad-9444-6afdd3e802f6"/>
    <ds:schemaRef ds:uri="d30556a5-0098-48a8-ac61-7f31193e77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0E213F-58F0-40CB-8DFF-D2FADF58DAA9}">
  <ds:schemaRefs>
    <ds:schemaRef ds:uri="http://schemas.microsoft.com/sharepoint/v3/contenttype/forms"/>
  </ds:schemaRefs>
</ds:datastoreItem>
</file>

<file path=customXml/itemProps3.xml><?xml version="1.0" encoding="utf-8"?>
<ds:datastoreItem xmlns:ds="http://schemas.openxmlformats.org/officeDocument/2006/customXml" ds:itemID="{F0F01AD5-A71C-4F36-865F-DF4B7CB417A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Accenture_NEW_Tpl_16_9</Template>
  <TotalTime>0</TotalTime>
  <Words>434</Words>
  <Application>Microsoft Macintosh PowerPoint</Application>
  <PresentationFormat>Widescreen</PresentationFormat>
  <Paragraphs>50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Bold</vt:lpstr>
      <vt:lpstr>Graphik Black</vt:lpstr>
      <vt:lpstr>Graphik Regular</vt:lpstr>
      <vt:lpstr>Arial</vt:lpstr>
      <vt:lpstr>Calibri</vt:lpstr>
      <vt:lpstr>Symbol</vt:lpstr>
      <vt:lpstr>IntelligentEngineeringTemplate</vt:lpstr>
      <vt:lpstr>Qiang 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2020-02-05T14:04:31Z</dcterms:created>
  <dcterms:modified xsi:type="dcterms:W3CDTF">2021-06-03T11:14:13Z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0x010100FD1337B4CFCC474BB5DCD97ACF582196</vt:lpwstr>
  </property>
</Properties>
</file>