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42E0-49D2-460A-8DF7-20A0C29FE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2332B-A340-44FF-BAAE-F9F225D1B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508C-228C-437B-A44C-57B25583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CF31E-822F-4950-B136-C34F75A1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B275-7C20-4D6A-BF1E-E6BA8C1C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B1F2-0182-442F-9F29-5324259F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B756-8D56-440D-928A-BC1617B96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8A3-CAC4-43DC-B087-7B9B0818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4556-CF8D-4304-ACBD-D84B0B67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3A199-5A6A-4E32-8458-3A86635F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3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AD91D-3B6D-448B-90AE-60BD21FC7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5D913-71EF-438D-8715-9ECC3155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F9CC-5D3C-4D85-917D-A842DA83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036D-E0A0-42CC-B0B5-9ABD896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45E4-0DCD-47F3-9EF3-63FEA292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706-4AE2-4219-9E4E-40C70BC8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C26B-E946-4B62-86F2-3F9C07FCB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6CEA-1464-4905-A5C3-F1E6F5BE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5159-6B76-41DF-879C-B430F1B8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6A14-FB90-4D0E-9090-ADCAA4BD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ACB1-16FB-4F08-A128-013C022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C55D4-CC97-453F-A755-1B3A914C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E2D1-DC57-4048-BC2C-F79FC7F4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CB59-8BF8-4C02-96C8-975EAB70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24D2-990D-4D47-AF7D-B8CD993C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5E8E-2909-4D8C-B1C3-54D50686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D179-1F82-45F1-A8C7-394696341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974BF-E7C9-4E77-AD62-8CE5F0B7C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F434-78DF-4BF7-A57C-B2D55AF6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EF00-D881-401F-8B9B-2B5531A7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C1039-D246-41BA-81D5-EB45F7E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E416-CBE3-4DF1-AB93-5F300CEF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BB88-4C79-484B-950F-F2C45F0A7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4B0AF-124D-4B6B-B7A6-9BD6E5EAD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400C-3CB6-45D7-9E8B-F976CC6AC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64831-5BF1-432E-A707-3E3AC04F1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3B5F6-1CCB-4AB2-A029-5F07522A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9668F-5D9A-4EC2-8248-A3B88E46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0E45D-BD28-4F6B-A7DC-E460F4BA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60B4-0410-47F7-96A4-13BE65EB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0571E-8615-4621-96EE-EB204B0E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B29AA-B184-49C7-9D7A-694A2009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67FFD-4B0C-4261-BFA4-A681657E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73549-6DBA-4752-974A-861E8BCC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83AD-A03C-4877-AD0E-46343FAC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D57AF-F553-4779-82DD-A4F4E6F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B9EF-319D-45C0-A2CA-0C9FCBC1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07E9-B779-4420-8DE4-3B8E2642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1E3F-1F84-471A-AE3A-BBAC6D31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12F84-6A61-47BA-8D82-D39F477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69EF-D8E6-46F5-A6F6-C8BC48D1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6080-F390-49FF-868F-F8672862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03C8-F064-43C1-B822-40BF64A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012BB-702E-4824-9CAA-000D5AA7A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E5B98-C4A5-44AB-A8B2-DA702174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CCECD-8AE6-4755-94B3-036EF79A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19FA-D101-47CA-9AF3-FA8FA671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4F2CA-44C6-44A7-880A-5C9666BD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6A77B-FCBC-4AC9-A877-65C4DAC6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C16D-A068-4783-A18B-BEF1CD99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4793B-BF2C-45A3-AFCA-EFC9457C3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32CA-1466-4333-84FC-408AF996442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AFCA-6BBB-48F9-B525-4379D04E9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A39E-64C5-47BF-808A-553367C1C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1F9E-E334-41A1-8B87-588A173E6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9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090C20-1078-4132-BA12-9ADE80313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83186"/>
              </p:ext>
            </p:extLst>
          </p:nvPr>
        </p:nvGraphicFramePr>
        <p:xfrm>
          <a:off x="7030129" y="2113460"/>
          <a:ext cx="15812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303">
                  <a:extLst>
                    <a:ext uri="{9D8B030D-6E8A-4147-A177-3AD203B41FA5}">
                      <a16:colId xmlns:a16="http://schemas.microsoft.com/office/drawing/2014/main" val="1473874768"/>
                    </a:ext>
                  </a:extLst>
                </a:gridCol>
                <a:gridCol w="395303">
                  <a:extLst>
                    <a:ext uri="{9D8B030D-6E8A-4147-A177-3AD203B41FA5}">
                      <a16:colId xmlns:a16="http://schemas.microsoft.com/office/drawing/2014/main" val="989757910"/>
                    </a:ext>
                  </a:extLst>
                </a:gridCol>
                <a:gridCol w="395303">
                  <a:extLst>
                    <a:ext uri="{9D8B030D-6E8A-4147-A177-3AD203B41FA5}">
                      <a16:colId xmlns:a16="http://schemas.microsoft.com/office/drawing/2014/main" val="130115214"/>
                    </a:ext>
                  </a:extLst>
                </a:gridCol>
                <a:gridCol w="395303">
                  <a:extLst>
                    <a:ext uri="{9D8B030D-6E8A-4147-A177-3AD203B41FA5}">
                      <a16:colId xmlns:a16="http://schemas.microsoft.com/office/drawing/2014/main" val="3064870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65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231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125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42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87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2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168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221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66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618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F74A85-2060-46CB-A299-AC24CDF71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07758"/>
              </p:ext>
            </p:extLst>
          </p:nvPr>
        </p:nvGraphicFramePr>
        <p:xfrm>
          <a:off x="6485183" y="2593751"/>
          <a:ext cx="15812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303">
                  <a:extLst>
                    <a:ext uri="{9D8B030D-6E8A-4147-A177-3AD203B41FA5}">
                      <a16:colId xmlns:a16="http://schemas.microsoft.com/office/drawing/2014/main" val="1473874768"/>
                    </a:ext>
                  </a:extLst>
                </a:gridCol>
                <a:gridCol w="395303">
                  <a:extLst>
                    <a:ext uri="{9D8B030D-6E8A-4147-A177-3AD203B41FA5}">
                      <a16:colId xmlns:a16="http://schemas.microsoft.com/office/drawing/2014/main" val="989757910"/>
                    </a:ext>
                  </a:extLst>
                </a:gridCol>
                <a:gridCol w="395303">
                  <a:extLst>
                    <a:ext uri="{9D8B030D-6E8A-4147-A177-3AD203B41FA5}">
                      <a16:colId xmlns:a16="http://schemas.microsoft.com/office/drawing/2014/main" val="130115214"/>
                    </a:ext>
                  </a:extLst>
                </a:gridCol>
                <a:gridCol w="395303">
                  <a:extLst>
                    <a:ext uri="{9D8B030D-6E8A-4147-A177-3AD203B41FA5}">
                      <a16:colId xmlns:a16="http://schemas.microsoft.com/office/drawing/2014/main" val="3064870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152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111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42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87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2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168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221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00B050"/>
                          </a:solidFill>
                        </a:rPr>
                        <a:t>132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61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AC2C64-DF42-4169-88FC-175702BFF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26427"/>
              </p:ext>
            </p:extLst>
          </p:nvPr>
        </p:nvGraphicFramePr>
        <p:xfrm>
          <a:off x="5940237" y="3048252"/>
          <a:ext cx="15812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303">
                  <a:extLst>
                    <a:ext uri="{9D8B030D-6E8A-4147-A177-3AD203B41FA5}">
                      <a16:colId xmlns:a16="http://schemas.microsoft.com/office/drawing/2014/main" val="1473874768"/>
                    </a:ext>
                  </a:extLst>
                </a:gridCol>
                <a:gridCol w="395303">
                  <a:extLst>
                    <a:ext uri="{9D8B030D-6E8A-4147-A177-3AD203B41FA5}">
                      <a16:colId xmlns:a16="http://schemas.microsoft.com/office/drawing/2014/main" val="989757910"/>
                    </a:ext>
                  </a:extLst>
                </a:gridCol>
                <a:gridCol w="395303">
                  <a:extLst>
                    <a:ext uri="{9D8B030D-6E8A-4147-A177-3AD203B41FA5}">
                      <a16:colId xmlns:a16="http://schemas.microsoft.com/office/drawing/2014/main" val="130115214"/>
                    </a:ext>
                  </a:extLst>
                </a:gridCol>
                <a:gridCol w="395303">
                  <a:extLst>
                    <a:ext uri="{9D8B030D-6E8A-4147-A177-3AD203B41FA5}">
                      <a16:colId xmlns:a16="http://schemas.microsoft.com/office/drawing/2014/main" val="3064870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111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240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42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88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140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2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123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168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221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D05AB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6182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808F52F-A9F2-4C7A-AB4E-7033FCC3C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31" y="2192574"/>
            <a:ext cx="22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mage">
            <a:extLst>
              <a:ext uri="{FF2B5EF4-FFF2-40B4-BE49-F238E27FC236}">
                <a16:creationId xmlns:a16="http://schemas.microsoft.com/office/drawing/2014/main" id="{79F40D57-2D4F-49A4-BDFF-3D78B33DE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852" y="1657903"/>
            <a:ext cx="2271204" cy="2271204"/>
          </a:xfrm>
          <a:prstGeom prst="rect">
            <a:avLst/>
          </a:prstGeom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6BABBC9F-4A8A-43D4-A8D5-064C948066D5}"/>
              </a:ext>
            </a:extLst>
          </p:cNvPr>
          <p:cNvSpPr/>
          <p:nvPr/>
        </p:nvSpPr>
        <p:spPr>
          <a:xfrm>
            <a:off x="2849731" y="1242874"/>
            <a:ext cx="1624614" cy="3480047"/>
          </a:xfrm>
          <a:prstGeom prst="cube">
            <a:avLst>
              <a:gd name="adj" fmla="val 7800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B9D4F-0571-4274-A025-7E7F5E9E7363}"/>
              </a:ext>
            </a:extLst>
          </p:cNvPr>
          <p:cNvSpPr txBox="1"/>
          <p:nvPr/>
        </p:nvSpPr>
        <p:spPr>
          <a:xfrm>
            <a:off x="852256" y="470517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95E5E-20B1-44E1-ACC6-C4974DDA06C9}"/>
              </a:ext>
            </a:extLst>
          </p:cNvPr>
          <p:cNvSpPr txBox="1"/>
          <p:nvPr/>
        </p:nvSpPr>
        <p:spPr>
          <a:xfrm>
            <a:off x="3213715" y="470517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</a:t>
            </a:r>
          </a:p>
        </p:txBody>
      </p:sp>
    </p:spTree>
    <p:extLst>
      <p:ext uri="{BB962C8B-B14F-4D97-AF65-F5344CB8AC3E}">
        <p14:creationId xmlns:p14="http://schemas.microsoft.com/office/powerpoint/2010/main" val="243575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Sadeghi, Hossein</dc:creator>
  <cp:lastModifiedBy>Sadeghi, Hossein</cp:lastModifiedBy>
  <cp:revision>3</cp:revision>
  <dcterms:created xsi:type="dcterms:W3CDTF">2019-11-05T21:40:43Z</dcterms:created>
  <dcterms:modified xsi:type="dcterms:W3CDTF">2019-11-07T00:45:15Z</dcterms:modified>
</cp:coreProperties>
</file>